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Lst>
  <p:notesMasterIdLst>
    <p:notesMasterId r:id="rId14"/>
  </p:notesMasterIdLst>
  <p:handoutMasterIdLst>
    <p:handoutMasterId r:id="rId15"/>
  </p:handoutMasterIdLst>
  <p:sldIdLst>
    <p:sldId id="271" r:id="rId2"/>
    <p:sldId id="273" r:id="rId3"/>
    <p:sldId id="300" r:id="rId4"/>
    <p:sldId id="292" r:id="rId5"/>
    <p:sldId id="318" r:id="rId6"/>
    <p:sldId id="320" r:id="rId7"/>
    <p:sldId id="321" r:id="rId8"/>
    <p:sldId id="319" r:id="rId9"/>
    <p:sldId id="322" r:id="rId10"/>
    <p:sldId id="275" r:id="rId11"/>
    <p:sldId id="276" r:id="rId12"/>
    <p:sldId id="266"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5F5F5F"/>
    <a:srgbClr val="FFFFFF"/>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28" autoAdjust="0"/>
    <p:restoredTop sz="92989" autoAdjust="0"/>
  </p:normalViewPr>
  <p:slideViewPr>
    <p:cSldViewPr>
      <p:cViewPr varScale="1">
        <p:scale>
          <a:sx n="107" d="100"/>
          <a:sy n="107" d="100"/>
        </p:scale>
        <p:origin x="1878"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8" d="100"/>
          <a:sy n="78" d="100"/>
        </p:scale>
        <p:origin x="396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39" tIns="48320" rIns="96639" bIns="48320" rtlCol="0"/>
          <a:lstStyle>
            <a:lvl1pPr algn="r">
              <a:defRPr sz="1200"/>
            </a:lvl1pPr>
          </a:lstStyle>
          <a:p>
            <a:fld id="{79955BEE-AAF5-4584-84D7-7BDC96FC3A11}" type="datetimeFigureOut">
              <a:rPr lang="en-US" smtClean="0"/>
              <a:pPr/>
              <a:t>01/02/2019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E557A2D9-E3C9-44B9-A27A-5BFF2F022E3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1682DAC3-7F2A-4276-AADA-3EF85FEE05E4}" type="datetimeFigureOut">
              <a:rPr lang="en-US" smtClean="0"/>
              <a:pPr/>
              <a:t>01/02/2019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B293CB34-AC5A-4339-9E25-0A4EAEC794D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grpSp>
        <p:nvGrpSpPr>
          <p:cNvPr id="4" name="Group 3"/>
          <p:cNvGrpSpPr/>
          <p:nvPr userDrawn="1"/>
        </p:nvGrpSpPr>
        <p:grpSpPr>
          <a:xfrm>
            <a:off x="0" y="0"/>
            <a:ext cx="9142984" cy="6857999"/>
            <a:chOff x="508" y="0"/>
            <a:chExt cx="9142984" cy="6857999"/>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7999"/>
            </a:xfrm>
            <a:prstGeom prst="rect">
              <a:avLst/>
            </a:prstGeom>
          </p:spPr>
        </p:pic>
        <p:sp>
          <p:nvSpPr>
            <p:cNvPr id="3" name="Rectangle 2"/>
            <p:cNvSpPr/>
            <p:nvPr userDrawn="1"/>
          </p:nvSpPr>
          <p:spPr>
            <a:xfrm>
              <a:off x="228600" y="533400"/>
              <a:ext cx="86868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Picture Placeholder 17"/>
          <p:cNvSpPr>
            <a:spLocks noGrp="1"/>
          </p:cNvSpPr>
          <p:nvPr>
            <p:ph type="pic" sz="quarter" idx="14"/>
          </p:nvPr>
        </p:nvSpPr>
        <p:spPr>
          <a:xfrm>
            <a:off x="0" y="1"/>
            <a:ext cx="9144000" cy="3200399"/>
          </a:xfrm>
        </p:spPr>
      </p:sp>
      <p:sp>
        <p:nvSpPr>
          <p:cNvPr id="2" name="Title 1"/>
          <p:cNvSpPr>
            <a:spLocks noGrp="1"/>
          </p:cNvSpPr>
          <p:nvPr>
            <p:ph type="ctrTitle" hasCustomPrompt="1"/>
          </p:nvPr>
        </p:nvSpPr>
        <p:spPr>
          <a:xfrm>
            <a:off x="1143000" y="3202459"/>
            <a:ext cx="6324600" cy="1313017"/>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smtClean="0"/>
              <a:t>Webinar Title</a:t>
            </a:r>
            <a:endParaRPr lang="en-US" dirty="0"/>
          </a:p>
        </p:txBody>
      </p:sp>
      <p:sp>
        <p:nvSpPr>
          <p:cNvPr id="9" name="Text Placeholder 8"/>
          <p:cNvSpPr>
            <a:spLocks noGrp="1"/>
          </p:cNvSpPr>
          <p:nvPr>
            <p:ph type="body" sz="quarter" idx="10" hasCustomPrompt="1"/>
          </p:nvPr>
        </p:nvSpPr>
        <p:spPr>
          <a:xfrm>
            <a:off x="2362200" y="5125077"/>
            <a:ext cx="5105400" cy="1219200"/>
          </a:xfrm>
        </p:spPr>
        <p:txBody>
          <a:bodyPr>
            <a:noAutofit/>
          </a:bodyPr>
          <a:lstStyle>
            <a:lvl1pPr>
              <a:spcBef>
                <a:spcPts val="0"/>
              </a:spcBef>
              <a:buNone/>
              <a:tabLst>
                <a:tab pos="1200150" algn="l"/>
              </a:tabLst>
              <a:defRPr sz="1400" baseline="0">
                <a:solidFill>
                  <a:srgbClr val="606060"/>
                </a:solidFill>
              </a:defRPr>
            </a:lvl1pPr>
          </a:lstStyle>
          <a:p>
            <a:pPr lvl="0"/>
            <a:r>
              <a:rPr lang="en-US" dirty="0" smtClean="0"/>
              <a:t>John Smith, Sales Executive</a:t>
            </a:r>
          </a:p>
        </p:txBody>
      </p:sp>
      <p:sp>
        <p:nvSpPr>
          <p:cNvPr id="7" name="TextBox 6"/>
          <p:cNvSpPr txBox="1"/>
          <p:nvPr userDrawn="1"/>
        </p:nvSpPr>
        <p:spPr>
          <a:xfrm>
            <a:off x="1143000" y="5125077"/>
            <a:ext cx="1295400" cy="307777"/>
          </a:xfrm>
          <a:prstGeom prst="rect">
            <a:avLst/>
          </a:prstGeom>
          <a:noFill/>
        </p:spPr>
        <p:txBody>
          <a:bodyPr wrap="square" rtlCol="0">
            <a:spAutoFit/>
          </a:bodyPr>
          <a:lstStyle/>
          <a:p>
            <a:pPr marL="342900" lvl="0" indent="-342900" algn="l" defTabSz="914400" rtl="0" eaLnBrk="1" latinLnBrk="0" hangingPunct="1">
              <a:spcBef>
                <a:spcPts val="0"/>
              </a:spcBef>
              <a:buFont typeface="Arial" pitchFamily="34" charset="0"/>
              <a:buNone/>
              <a:tabLst>
                <a:tab pos="1200150" algn="l"/>
              </a:tabLst>
            </a:pPr>
            <a:r>
              <a:rPr lang="en-US" sz="1400" kern="1200" baseline="0" dirty="0" smtClean="0">
                <a:solidFill>
                  <a:srgbClr val="606060"/>
                </a:solidFill>
                <a:latin typeface="+mn-lt"/>
                <a:ea typeface="+mn-ea"/>
                <a:cs typeface="+mn-cs"/>
              </a:rPr>
              <a:t>Presented By  |</a:t>
            </a:r>
          </a:p>
        </p:txBody>
      </p:sp>
      <p:sp>
        <p:nvSpPr>
          <p:cNvPr id="8" name="Text Placeholder 8"/>
          <p:cNvSpPr>
            <a:spLocks noGrp="1"/>
          </p:cNvSpPr>
          <p:nvPr>
            <p:ph type="body" sz="quarter" idx="11" hasCustomPrompt="1"/>
          </p:nvPr>
        </p:nvSpPr>
        <p:spPr>
          <a:xfrm>
            <a:off x="1143000" y="4515477"/>
            <a:ext cx="5105400" cy="304800"/>
          </a:xfrm>
        </p:spPr>
        <p:txBody>
          <a:bodyPr>
            <a:noAutofit/>
          </a:bodyPr>
          <a:lstStyle>
            <a:lvl1pPr>
              <a:spcBef>
                <a:spcPts val="0"/>
              </a:spcBef>
              <a:buNone/>
              <a:tabLst>
                <a:tab pos="1200150" algn="l"/>
              </a:tabLst>
              <a:defRPr sz="1400" baseline="0">
                <a:solidFill>
                  <a:srgbClr val="606060"/>
                </a:solidFill>
              </a:defRPr>
            </a:lvl1pPr>
          </a:lstStyle>
          <a:p>
            <a:pPr lvl="0"/>
            <a:r>
              <a:rPr lang="en-US" dirty="0" smtClean="0"/>
              <a:t>January 1, 2016</a:t>
            </a:r>
          </a:p>
        </p:txBody>
      </p:sp>
    </p:spTree>
    <p:extLst>
      <p:ext uri="{BB962C8B-B14F-4D97-AF65-F5344CB8AC3E}">
        <p14:creationId xmlns:p14="http://schemas.microsoft.com/office/powerpoint/2010/main" val="23403926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816"/>
          <a:stretch/>
        </p:blipFill>
        <p:spPr>
          <a:xfrm>
            <a:off x="0" y="0"/>
            <a:ext cx="9144000" cy="6857999"/>
          </a:xfrm>
          <a:prstGeom prst="rect">
            <a:avLst/>
          </a:prstGeom>
        </p:spPr>
      </p:pic>
      <p:sp>
        <p:nvSpPr>
          <p:cNvPr id="2" name="Title 1"/>
          <p:cNvSpPr>
            <a:spLocks noGrp="1"/>
          </p:cNvSpPr>
          <p:nvPr>
            <p:ph type="title" hasCustomPrompt="1"/>
          </p:nvPr>
        </p:nvSpPr>
        <p:spPr>
          <a:xfrm>
            <a:off x="4572000" y="304800"/>
            <a:ext cx="4191000" cy="609600"/>
          </a:xfrm>
        </p:spPr>
        <p:txBody>
          <a:bodyPr>
            <a:noAutofit/>
          </a:bodyPr>
          <a:lstStyle>
            <a:lvl1pPr>
              <a:defRPr sz="2400" cap="all" baseline="0">
                <a:solidFill>
                  <a:schemeClr val="accent6"/>
                </a:solidFill>
                <a:latin typeface="Franklin Gothic Medium Cond" panose="020B0606030402020204" pitchFamily="34" charset="0"/>
              </a:defRPr>
            </a:lvl1pPr>
          </a:lstStyle>
          <a:p>
            <a:r>
              <a:rPr lang="en-US" dirty="0" smtClean="0"/>
              <a:t>CLICK TO EDIT MASTER TITLE STYLE</a:t>
            </a:r>
            <a:endParaRPr lang="en-US" dirty="0"/>
          </a:p>
        </p:txBody>
      </p:sp>
      <p:sp>
        <p:nvSpPr>
          <p:cNvPr id="12" name="Content Placeholder 4"/>
          <p:cNvSpPr>
            <a:spLocks noGrp="1"/>
          </p:cNvSpPr>
          <p:nvPr>
            <p:ph sz="quarter" idx="11" hasCustomPrompt="1"/>
          </p:nvPr>
        </p:nvSpPr>
        <p:spPr>
          <a:xfrm>
            <a:off x="4648201" y="1262265"/>
            <a:ext cx="3809999" cy="4605135"/>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sp>
        <p:nvSpPr>
          <p:cNvPr id="10" name="Picture Placeholder 5"/>
          <p:cNvSpPr>
            <a:spLocks noGrp="1"/>
          </p:cNvSpPr>
          <p:nvPr>
            <p:ph type="pic" sz="quarter" idx="12"/>
          </p:nvPr>
        </p:nvSpPr>
        <p:spPr>
          <a:xfrm>
            <a:off x="0" y="0"/>
            <a:ext cx="4114800" cy="6858000"/>
          </a:xfrm>
        </p:spPr>
      </p:sp>
    </p:spTree>
    <p:extLst>
      <p:ext uri="{BB962C8B-B14F-4D97-AF65-F5344CB8AC3E}">
        <p14:creationId xmlns:p14="http://schemas.microsoft.com/office/powerpoint/2010/main" val="1893036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amp; Im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817"/>
          <a:stretch/>
        </p:blipFill>
        <p:spPr>
          <a:xfrm>
            <a:off x="-508" y="0"/>
            <a:ext cx="9144000" cy="6857999"/>
          </a:xfrm>
          <a:prstGeom prst="rect">
            <a:avLst/>
          </a:prstGeom>
        </p:spPr>
      </p:pic>
      <p:sp>
        <p:nvSpPr>
          <p:cNvPr id="2" name="Title 1"/>
          <p:cNvSpPr>
            <a:spLocks noGrp="1"/>
          </p:cNvSpPr>
          <p:nvPr>
            <p:ph type="title" hasCustomPrompt="1"/>
          </p:nvPr>
        </p:nvSpPr>
        <p:spPr>
          <a:xfrm>
            <a:off x="457200" y="304800"/>
            <a:ext cx="4214684" cy="609600"/>
          </a:xfrm>
        </p:spPr>
        <p:txBody>
          <a:bodyPr>
            <a:noAutofit/>
          </a:bodyPr>
          <a:lstStyle>
            <a:lvl1pPr>
              <a:defRPr sz="2400" cap="all" baseline="0">
                <a:solidFill>
                  <a:schemeClr val="accent6"/>
                </a:solidFill>
                <a:latin typeface="Franklin Gothic Medium Cond" panose="020B0606030402020204" pitchFamily="34" charset="0"/>
              </a:defRPr>
            </a:lvl1pPr>
          </a:lstStyle>
          <a:p>
            <a:r>
              <a:rPr lang="en-US" dirty="0" smtClean="0"/>
              <a:t>CLICK TO EDIT MASTER TITLE STYLE</a:t>
            </a:r>
            <a:endParaRPr lang="en-US" dirty="0"/>
          </a:p>
        </p:txBody>
      </p:sp>
      <p:sp>
        <p:nvSpPr>
          <p:cNvPr id="12" name="Content Placeholder 4"/>
          <p:cNvSpPr>
            <a:spLocks noGrp="1"/>
          </p:cNvSpPr>
          <p:nvPr>
            <p:ph sz="quarter" idx="11" hasCustomPrompt="1"/>
          </p:nvPr>
        </p:nvSpPr>
        <p:spPr>
          <a:xfrm>
            <a:off x="557085" y="1262265"/>
            <a:ext cx="3809999" cy="4605135"/>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endParaRPr lang="en-US" dirty="0" smtClean="0"/>
          </a:p>
        </p:txBody>
      </p:sp>
      <p:sp>
        <p:nvSpPr>
          <p:cNvPr id="14" name="Picture Placeholder 5"/>
          <p:cNvSpPr>
            <a:spLocks noGrp="1"/>
          </p:cNvSpPr>
          <p:nvPr>
            <p:ph type="pic" sz="quarter" idx="12"/>
          </p:nvPr>
        </p:nvSpPr>
        <p:spPr>
          <a:xfrm>
            <a:off x="5031520" y="0"/>
            <a:ext cx="4114800" cy="6858000"/>
          </a:xfrm>
        </p:spPr>
      </p:sp>
    </p:spTree>
    <p:extLst>
      <p:ext uri="{BB962C8B-B14F-4D97-AF65-F5344CB8AC3E}">
        <p14:creationId xmlns:p14="http://schemas.microsoft.com/office/powerpoint/2010/main" val="41183245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816"/>
          <a:stretch/>
        </p:blipFill>
        <p:spPr>
          <a:xfrm>
            <a:off x="0" y="-1"/>
            <a:ext cx="9144000" cy="6858001"/>
          </a:xfrm>
          <a:prstGeom prst="rect">
            <a:avLst/>
          </a:prstGeom>
        </p:spPr>
      </p:pic>
      <p:sp>
        <p:nvSpPr>
          <p:cNvPr id="2" name="Title 1"/>
          <p:cNvSpPr>
            <a:spLocks noGrp="1"/>
          </p:cNvSpPr>
          <p:nvPr>
            <p:ph type="title" hasCustomPrompt="1"/>
          </p:nvPr>
        </p:nvSpPr>
        <p:spPr>
          <a:xfrm>
            <a:off x="381000" y="304800"/>
            <a:ext cx="82296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smtClean="0"/>
              <a:t>CONTACT US</a:t>
            </a:r>
            <a:endParaRPr lang="en-US" dirty="0"/>
          </a:p>
        </p:txBody>
      </p:sp>
      <p:sp>
        <p:nvSpPr>
          <p:cNvPr id="10" name="Content Placeholder 4"/>
          <p:cNvSpPr>
            <a:spLocks noGrp="1"/>
          </p:cNvSpPr>
          <p:nvPr>
            <p:ph sz="quarter" idx="10" hasCustomPrompt="1"/>
          </p:nvPr>
        </p:nvSpPr>
        <p:spPr>
          <a:xfrm>
            <a:off x="580769" y="1262265"/>
            <a:ext cx="4257931" cy="1709535"/>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Content Placeholder 4"/>
          <p:cNvSpPr>
            <a:spLocks noGrp="1"/>
          </p:cNvSpPr>
          <p:nvPr>
            <p:ph sz="quarter" idx="11" hasCustomPrompt="1"/>
          </p:nvPr>
        </p:nvSpPr>
        <p:spPr>
          <a:xfrm>
            <a:off x="580768" y="3428999"/>
            <a:ext cx="4257931" cy="1709535"/>
          </a:xfrm>
        </p:spPr>
        <p:txBody>
          <a:bodyPr>
            <a:normAutofit/>
          </a:bodyPr>
          <a:lstStyle>
            <a:lvl1pPr marL="0" indent="0">
              <a:spcBef>
                <a:spcPts val="1200"/>
              </a:spcBef>
              <a:buNone/>
              <a:defRPr sz="2000">
                <a:solidFill>
                  <a:srgbClr val="434343"/>
                </a:solidFill>
              </a:defRPr>
            </a:lvl1pPr>
            <a:lvl2pPr marL="174625" indent="-174625">
              <a:buSzPct val="80000"/>
              <a:buFont typeface="Arial" pitchFamily="34" charset="0"/>
              <a:buChar char="•"/>
              <a:defRPr sz="1800">
                <a:solidFill>
                  <a:srgbClr val="434343"/>
                </a:solidFill>
              </a:defRPr>
            </a:lvl2pPr>
            <a:lvl3pPr marL="341313" indent="-166688">
              <a:lnSpc>
                <a:spcPct val="100000"/>
              </a:lnSpc>
              <a:spcBef>
                <a:spcPts val="0"/>
              </a:spcBef>
              <a:buFont typeface="Calibri" pitchFamily="34" charset="0"/>
              <a:buChar char="-"/>
              <a:defRPr sz="1600">
                <a:solidFill>
                  <a:srgbClr val="606060"/>
                </a:solidFill>
              </a:defRPr>
            </a:lvl3pPr>
            <a:lvl4pPr marL="461963" indent="-120650">
              <a:lnSpc>
                <a:spcPct val="100000"/>
              </a:lnSpc>
              <a:spcBef>
                <a:spcPts val="0"/>
              </a:spcBef>
              <a:buSzPct val="50000"/>
              <a:buFont typeface="Courier New" pitchFamily="49" charset="0"/>
              <a:buChar char="o"/>
              <a:defRPr sz="1400">
                <a:solidFill>
                  <a:srgbClr val="606060"/>
                </a:solidFill>
              </a:defRPr>
            </a:lvl4pPr>
            <a:lvl5pPr>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32500" r="32500"/>
          <a:stretch/>
        </p:blipFill>
        <p:spPr>
          <a:xfrm>
            <a:off x="4994540" y="762000"/>
            <a:ext cx="3006460" cy="5256968"/>
          </a:xfrm>
          <a:prstGeom prst="rect">
            <a:avLst/>
          </a:prstGeom>
        </p:spPr>
      </p:pic>
    </p:spTree>
    <p:extLst>
      <p:ext uri="{BB962C8B-B14F-4D97-AF65-F5344CB8AC3E}">
        <p14:creationId xmlns:p14="http://schemas.microsoft.com/office/powerpoint/2010/main" val="23535047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3" cy="6857999"/>
          </a:xfrm>
          <a:prstGeom prst="rect">
            <a:avLst/>
          </a:prstGeom>
        </p:spPr>
      </p:pic>
      <p:sp>
        <p:nvSpPr>
          <p:cNvPr id="2" name="Title 1"/>
          <p:cNvSpPr>
            <a:spLocks noGrp="1"/>
          </p:cNvSpPr>
          <p:nvPr>
            <p:ph type="ctrTitle" hasCustomPrompt="1"/>
          </p:nvPr>
        </p:nvSpPr>
        <p:spPr>
          <a:xfrm>
            <a:off x="1143000" y="1143000"/>
            <a:ext cx="63246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7272649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Upcoming Webinars">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b="816"/>
          <a:stretch/>
        </p:blipFill>
        <p:spPr>
          <a:xfrm>
            <a:off x="0" y="-1"/>
            <a:ext cx="9144000" cy="6858001"/>
          </a:xfrm>
          <a:prstGeom prst="rect">
            <a:avLst/>
          </a:prstGeom>
        </p:spPr>
      </p:pic>
      <p:sp>
        <p:nvSpPr>
          <p:cNvPr id="9" name="Title 1"/>
          <p:cNvSpPr>
            <a:spLocks noGrp="1"/>
          </p:cNvSpPr>
          <p:nvPr>
            <p:ph type="title" hasCustomPrompt="1"/>
          </p:nvPr>
        </p:nvSpPr>
        <p:spPr>
          <a:xfrm>
            <a:off x="381000" y="304800"/>
            <a:ext cx="82296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smtClean="0"/>
              <a:t>CLICK TO EDIT MASTER TITLE STYLE</a:t>
            </a:r>
            <a:endParaRPr lang="en-US" dirty="0"/>
          </a:p>
        </p:txBody>
      </p:sp>
      <p:sp>
        <p:nvSpPr>
          <p:cNvPr id="12" name="Picture Placeholder 8"/>
          <p:cNvSpPr>
            <a:spLocks noGrp="1"/>
          </p:cNvSpPr>
          <p:nvPr>
            <p:ph type="pic" sz="quarter" idx="13"/>
          </p:nvPr>
        </p:nvSpPr>
        <p:spPr>
          <a:xfrm>
            <a:off x="533400" y="1524000"/>
            <a:ext cx="3429000" cy="1981200"/>
          </a:xfrm>
        </p:spPr>
        <p:txBody>
          <a:bodyPr/>
          <a:lstStyle/>
          <a:p>
            <a:endParaRPr lang="en-US" dirty="0"/>
          </a:p>
        </p:txBody>
      </p:sp>
      <p:sp>
        <p:nvSpPr>
          <p:cNvPr id="13" name="Picture Placeholder 8"/>
          <p:cNvSpPr>
            <a:spLocks noGrp="1"/>
          </p:cNvSpPr>
          <p:nvPr>
            <p:ph type="pic" sz="quarter" idx="14"/>
          </p:nvPr>
        </p:nvSpPr>
        <p:spPr>
          <a:xfrm>
            <a:off x="5181600" y="1524000"/>
            <a:ext cx="3429000" cy="1981200"/>
          </a:xfrm>
        </p:spPr>
        <p:txBody>
          <a:bodyPr/>
          <a:lstStyle/>
          <a:p>
            <a:endParaRPr lang="en-US" dirty="0"/>
          </a:p>
        </p:txBody>
      </p:sp>
      <p:sp>
        <p:nvSpPr>
          <p:cNvPr id="14" name="TextBox 13"/>
          <p:cNvSpPr txBox="1"/>
          <p:nvPr userDrawn="1"/>
        </p:nvSpPr>
        <p:spPr>
          <a:xfrm>
            <a:off x="533400" y="5562601"/>
            <a:ext cx="3733800" cy="304800"/>
          </a:xfrm>
          <a:prstGeom prst="rect">
            <a:avLst/>
          </a:prstGeom>
          <a:noFill/>
        </p:spPr>
        <p:txBody>
          <a:bodyPr wrap="square">
            <a:spAutoFit/>
          </a:bodyPr>
          <a:lstStyle/>
          <a:p>
            <a:pPr eaLnBrk="1" fontAlgn="auto" hangingPunct="1">
              <a:spcBef>
                <a:spcPts val="0"/>
              </a:spcBef>
              <a:spcAft>
                <a:spcPts val="0"/>
              </a:spcAft>
              <a:defRPr/>
            </a:pPr>
            <a:r>
              <a:rPr lang="en-US" altLang="en-US" sz="1400" dirty="0" smtClean="0">
                <a:solidFill>
                  <a:schemeClr val="accent1"/>
                </a:solidFill>
                <a:latin typeface="Franklin Gothic Medium Cond" pitchFamily="34" charset="0"/>
              </a:rPr>
              <a:t>Find out more on www.healthcheck360blog.com</a:t>
            </a:r>
            <a:endParaRPr lang="en-US" sz="1400" b="1" dirty="0">
              <a:solidFill>
                <a:schemeClr val="accent1"/>
              </a:solidFill>
              <a:latin typeface="Franklin Gothic Medium Cond" pitchFamily="34" charset="0"/>
              <a:cs typeface="+mn-cs"/>
            </a:endParaRPr>
          </a:p>
        </p:txBody>
      </p:sp>
      <p:sp>
        <p:nvSpPr>
          <p:cNvPr id="15" name="Text Placeholder 8"/>
          <p:cNvSpPr>
            <a:spLocks noGrp="1"/>
          </p:cNvSpPr>
          <p:nvPr>
            <p:ph type="body" sz="quarter" idx="15" hasCustomPrompt="1"/>
          </p:nvPr>
        </p:nvSpPr>
        <p:spPr>
          <a:xfrm>
            <a:off x="533400" y="4953000"/>
            <a:ext cx="2743200" cy="304800"/>
          </a:xfrm>
        </p:spPr>
        <p:txBody>
          <a:bodyPr>
            <a:noAutofit/>
          </a:bodyPr>
          <a:lstStyle>
            <a:lvl1pPr>
              <a:spcBef>
                <a:spcPts val="0"/>
              </a:spcBef>
              <a:buNone/>
              <a:tabLst>
                <a:tab pos="1200150" algn="l"/>
              </a:tabLst>
              <a:defRPr sz="1400" baseline="0">
                <a:solidFill>
                  <a:srgbClr val="606060"/>
                </a:solidFill>
              </a:defRPr>
            </a:lvl1pPr>
          </a:lstStyle>
          <a:p>
            <a:pPr lvl="0"/>
            <a:r>
              <a:rPr lang="en-US" dirty="0" smtClean="0"/>
              <a:t>March 1, 2017</a:t>
            </a:r>
          </a:p>
        </p:txBody>
      </p:sp>
      <p:sp>
        <p:nvSpPr>
          <p:cNvPr id="16" name="Text Placeholder 8"/>
          <p:cNvSpPr>
            <a:spLocks noGrp="1"/>
          </p:cNvSpPr>
          <p:nvPr>
            <p:ph type="body" sz="quarter" idx="16" hasCustomPrompt="1"/>
          </p:nvPr>
        </p:nvSpPr>
        <p:spPr>
          <a:xfrm>
            <a:off x="533400" y="3733800"/>
            <a:ext cx="3733800" cy="457200"/>
          </a:xfrm>
        </p:spPr>
        <p:txBody>
          <a:bodyPr>
            <a:noAutofit/>
          </a:bodyPr>
          <a:lstStyle>
            <a:lvl1pPr>
              <a:spcBef>
                <a:spcPts val="0"/>
              </a:spcBef>
              <a:buNone/>
              <a:tabLst>
                <a:tab pos="1200150" algn="l"/>
              </a:tabLst>
              <a:defRPr sz="2000" baseline="0">
                <a:solidFill>
                  <a:srgbClr val="434343"/>
                </a:solidFill>
                <a:latin typeface="+mn-lt"/>
              </a:defRPr>
            </a:lvl1pPr>
          </a:lstStyle>
          <a:p>
            <a:pPr lvl="0"/>
            <a:r>
              <a:rPr lang="en-US" dirty="0" smtClean="0"/>
              <a:t>Webinar Title</a:t>
            </a:r>
          </a:p>
        </p:txBody>
      </p:sp>
      <p:sp>
        <p:nvSpPr>
          <p:cNvPr id="17" name="Text Placeholder 8"/>
          <p:cNvSpPr>
            <a:spLocks noGrp="1"/>
          </p:cNvSpPr>
          <p:nvPr>
            <p:ph type="body" sz="quarter" idx="17" hasCustomPrompt="1"/>
          </p:nvPr>
        </p:nvSpPr>
        <p:spPr>
          <a:xfrm>
            <a:off x="5181600" y="4953000"/>
            <a:ext cx="2743200" cy="304800"/>
          </a:xfrm>
        </p:spPr>
        <p:txBody>
          <a:bodyPr>
            <a:noAutofit/>
          </a:bodyPr>
          <a:lstStyle>
            <a:lvl1pPr>
              <a:spcBef>
                <a:spcPts val="0"/>
              </a:spcBef>
              <a:buNone/>
              <a:tabLst>
                <a:tab pos="1200150" algn="l"/>
              </a:tabLst>
              <a:defRPr sz="1400" baseline="0">
                <a:solidFill>
                  <a:srgbClr val="606060"/>
                </a:solidFill>
              </a:defRPr>
            </a:lvl1pPr>
          </a:lstStyle>
          <a:p>
            <a:pPr lvl="0"/>
            <a:r>
              <a:rPr lang="en-US" dirty="0" smtClean="0"/>
              <a:t>April 5, 2017</a:t>
            </a:r>
          </a:p>
        </p:txBody>
      </p:sp>
      <p:sp>
        <p:nvSpPr>
          <p:cNvPr id="18" name="Text Placeholder 8"/>
          <p:cNvSpPr>
            <a:spLocks noGrp="1"/>
          </p:cNvSpPr>
          <p:nvPr>
            <p:ph type="body" sz="quarter" idx="18" hasCustomPrompt="1"/>
          </p:nvPr>
        </p:nvSpPr>
        <p:spPr>
          <a:xfrm>
            <a:off x="5181600" y="3733800"/>
            <a:ext cx="3733800" cy="457200"/>
          </a:xfrm>
        </p:spPr>
        <p:txBody>
          <a:bodyPr>
            <a:noAutofit/>
          </a:bodyPr>
          <a:lstStyle>
            <a:lvl1pPr>
              <a:spcBef>
                <a:spcPts val="0"/>
              </a:spcBef>
              <a:buNone/>
              <a:tabLst>
                <a:tab pos="1200150" algn="l"/>
              </a:tabLst>
              <a:defRPr sz="2000" baseline="0">
                <a:solidFill>
                  <a:srgbClr val="434343"/>
                </a:solidFill>
                <a:latin typeface="+mn-lt"/>
              </a:defRPr>
            </a:lvl1pPr>
          </a:lstStyle>
          <a:p>
            <a:pPr lvl="0"/>
            <a:r>
              <a:rPr lang="en-US" dirty="0" smtClean="0"/>
              <a:t>Webinar Title</a:t>
            </a:r>
          </a:p>
        </p:txBody>
      </p:sp>
      <p:sp>
        <p:nvSpPr>
          <p:cNvPr id="19" name="Text Placeholder 8"/>
          <p:cNvSpPr>
            <a:spLocks noGrp="1"/>
          </p:cNvSpPr>
          <p:nvPr>
            <p:ph type="body" sz="quarter" idx="21" hasCustomPrompt="1"/>
          </p:nvPr>
        </p:nvSpPr>
        <p:spPr>
          <a:xfrm>
            <a:off x="5172389" y="4114800"/>
            <a:ext cx="3733800" cy="685800"/>
          </a:xfrm>
        </p:spPr>
        <p:txBody>
          <a:bodyPr>
            <a:noAutofit/>
          </a:bodyPr>
          <a:lstStyle>
            <a:lvl1pPr marL="0">
              <a:spcBef>
                <a:spcPts val="0"/>
              </a:spcBef>
              <a:buNone/>
              <a:tabLst>
                <a:tab pos="1200150" algn="l"/>
              </a:tabLst>
              <a:defRPr sz="1400" baseline="0">
                <a:solidFill>
                  <a:srgbClr val="434343"/>
                </a:solidFill>
              </a:defRPr>
            </a:lvl1pPr>
          </a:lstStyle>
          <a:p>
            <a:pPr lvl="0"/>
            <a:r>
              <a:rPr lang="en-US" dirty="0" smtClean="0"/>
              <a:t>Webinar Description</a:t>
            </a:r>
          </a:p>
        </p:txBody>
      </p:sp>
      <p:sp>
        <p:nvSpPr>
          <p:cNvPr id="20" name="Text Placeholder 8"/>
          <p:cNvSpPr>
            <a:spLocks noGrp="1"/>
          </p:cNvSpPr>
          <p:nvPr>
            <p:ph type="body" sz="quarter" idx="22" hasCustomPrompt="1"/>
          </p:nvPr>
        </p:nvSpPr>
        <p:spPr>
          <a:xfrm>
            <a:off x="520840" y="4114800"/>
            <a:ext cx="3733800" cy="685800"/>
          </a:xfrm>
        </p:spPr>
        <p:txBody>
          <a:bodyPr>
            <a:noAutofit/>
          </a:bodyPr>
          <a:lstStyle>
            <a:lvl1pPr marL="0" indent="0">
              <a:spcBef>
                <a:spcPts val="0"/>
              </a:spcBef>
              <a:buNone/>
              <a:tabLst>
                <a:tab pos="1200150" algn="l"/>
              </a:tabLst>
              <a:defRPr sz="1400" baseline="0">
                <a:solidFill>
                  <a:srgbClr val="434343"/>
                </a:solidFill>
              </a:defRPr>
            </a:lvl1pPr>
          </a:lstStyle>
          <a:p>
            <a:pPr lvl="0"/>
            <a:r>
              <a:rPr lang="en-US" dirty="0" smtClean="0"/>
              <a:t>Webinar Description</a:t>
            </a:r>
          </a:p>
        </p:txBody>
      </p:sp>
    </p:spTree>
    <p:extLst>
      <p:ext uri="{BB962C8B-B14F-4D97-AF65-F5344CB8AC3E}">
        <p14:creationId xmlns:p14="http://schemas.microsoft.com/office/powerpoint/2010/main" val="891930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816"/>
          <a:stretch/>
        </p:blipFill>
        <p:spPr>
          <a:xfrm>
            <a:off x="0" y="-1"/>
            <a:ext cx="9144000" cy="6858001"/>
          </a:xfrm>
          <a:prstGeom prst="rect">
            <a:avLst/>
          </a:prstGeom>
        </p:spPr>
      </p:pic>
      <p:sp>
        <p:nvSpPr>
          <p:cNvPr id="2" name="Title 1"/>
          <p:cNvSpPr>
            <a:spLocks noGrp="1"/>
          </p:cNvSpPr>
          <p:nvPr>
            <p:ph type="title" hasCustomPrompt="1"/>
          </p:nvPr>
        </p:nvSpPr>
        <p:spPr>
          <a:xfrm>
            <a:off x="381000" y="304800"/>
            <a:ext cx="8229600" cy="609600"/>
          </a:xfrm>
        </p:spPr>
        <p:txBody>
          <a:bodyPr>
            <a:normAutofit/>
          </a:bodyPr>
          <a:lstStyle>
            <a:lvl1pPr>
              <a:defRPr sz="2600" cap="all" baseline="0">
                <a:solidFill>
                  <a:schemeClr val="accent6"/>
                </a:solidFill>
                <a:latin typeface="Franklin Gothic Medium Cond" panose="020B0606030402020204" pitchFamily="34" charset="0"/>
              </a:defRPr>
            </a:lvl1pPr>
          </a:lstStyle>
          <a:p>
            <a:r>
              <a:rPr lang="en-US" dirty="0" smtClean="0"/>
              <a:t>CLICK TO EDIT MASTER TITLE STYLE</a:t>
            </a:r>
            <a:endParaRPr lang="en-US" dirty="0"/>
          </a:p>
        </p:txBody>
      </p:sp>
      <p:sp>
        <p:nvSpPr>
          <p:cNvPr id="5" name="Content Placeholder 4"/>
          <p:cNvSpPr>
            <a:spLocks noGrp="1"/>
          </p:cNvSpPr>
          <p:nvPr>
            <p:ph sz="quarter" idx="10" hasCustomPrompt="1"/>
          </p:nvPr>
        </p:nvSpPr>
        <p:spPr>
          <a:xfrm>
            <a:off x="4572000" y="3352801"/>
            <a:ext cx="3352800" cy="380999"/>
          </a:xfrm>
        </p:spPr>
        <p:txBody>
          <a:bodyPr>
            <a:noAutofit/>
          </a:bodyPr>
          <a:lstStyle>
            <a:lvl1pPr>
              <a:spcBef>
                <a:spcPts val="1200"/>
              </a:spcBef>
              <a:buNone/>
              <a:defRPr lang="en-US" sz="2400" cap="all" baseline="0" dirty="0" smtClean="0">
                <a:solidFill>
                  <a:schemeClr val="accent6"/>
                </a:solidFill>
                <a:latin typeface="Franklin Gothic Medium Cond" pitchFamily="34" charset="0"/>
              </a:defRPr>
            </a:lvl1pPr>
            <a:lvl2pPr marL="174625" indent="-174625">
              <a:buSzPct val="80000"/>
              <a:buFont typeface="Arial" pitchFamily="34" charset="0"/>
              <a:buChar char="•"/>
              <a:defRPr sz="2000">
                <a:solidFill>
                  <a:schemeClr val="tx1">
                    <a:lumMod val="65000"/>
                    <a:lumOff val="35000"/>
                  </a:schemeClr>
                </a:solidFill>
              </a:defRPr>
            </a:lvl2pPr>
            <a:lvl3pPr marL="341313" indent="-166688">
              <a:lnSpc>
                <a:spcPct val="100000"/>
              </a:lnSpc>
              <a:spcBef>
                <a:spcPts val="0"/>
              </a:spcBef>
              <a:buFont typeface="Calibri" pitchFamily="34" charset="0"/>
              <a:buChar char="-"/>
              <a:defRPr sz="1600">
                <a:solidFill>
                  <a:schemeClr val="bg1">
                    <a:lumMod val="50000"/>
                  </a:schemeClr>
                </a:solidFill>
              </a:defRPr>
            </a:lvl3pPr>
            <a:lvl4pPr marL="461963" indent="-120650">
              <a:lnSpc>
                <a:spcPct val="100000"/>
              </a:lnSpc>
              <a:spcBef>
                <a:spcPts val="0"/>
              </a:spcBef>
              <a:buSzPct val="50000"/>
              <a:buFont typeface="Courier New" pitchFamily="49" charset="0"/>
              <a:buChar char="o"/>
              <a:defRPr sz="1400">
                <a:solidFill>
                  <a:schemeClr val="tx1">
                    <a:lumMod val="65000"/>
                    <a:lumOff val="35000"/>
                  </a:schemeClr>
                </a:solidFill>
              </a:defRPr>
            </a:lvl4pPr>
            <a:lvl5pPr>
              <a:defRPr sz="1800">
                <a:solidFill>
                  <a:schemeClr val="tx1">
                    <a:lumMod val="65000"/>
                    <a:lumOff val="35000"/>
                  </a:schemeClr>
                </a:solidFill>
              </a:defRPr>
            </a:lvl5pPr>
          </a:lstStyle>
          <a:p>
            <a:r>
              <a:rPr lang="en-US" sz="2400" spc="100" dirty="0" smtClean="0">
                <a:solidFill>
                  <a:schemeClr val="tx1">
                    <a:lumMod val="65000"/>
                    <a:lumOff val="35000"/>
                  </a:schemeClr>
                </a:solidFill>
                <a:latin typeface="Franklin Gothic Medium Cond" pitchFamily="34" charset="0"/>
                <a:ea typeface="+mj-ea"/>
                <a:cs typeface="+mj-cs"/>
              </a:rPr>
              <a:t>FIRST LAST</a:t>
            </a:r>
          </a:p>
        </p:txBody>
      </p:sp>
      <p:sp>
        <p:nvSpPr>
          <p:cNvPr id="8" name="Picture Placeholder 7"/>
          <p:cNvSpPr>
            <a:spLocks noGrp="1"/>
          </p:cNvSpPr>
          <p:nvPr>
            <p:ph type="pic" sz="quarter" idx="11"/>
          </p:nvPr>
        </p:nvSpPr>
        <p:spPr>
          <a:xfrm>
            <a:off x="1600200" y="2057400"/>
            <a:ext cx="2743200" cy="2743200"/>
          </a:xfrm>
        </p:spPr>
        <p:txBody>
          <a:bodyPr/>
          <a:lstStyle/>
          <a:p>
            <a:endParaRPr lang="en-US" dirty="0"/>
          </a:p>
        </p:txBody>
      </p:sp>
      <p:sp>
        <p:nvSpPr>
          <p:cNvPr id="10" name="Text Placeholder 9"/>
          <p:cNvSpPr>
            <a:spLocks noGrp="1"/>
          </p:cNvSpPr>
          <p:nvPr>
            <p:ph type="body" sz="quarter" idx="12" hasCustomPrompt="1"/>
          </p:nvPr>
        </p:nvSpPr>
        <p:spPr>
          <a:xfrm>
            <a:off x="4572000" y="3733800"/>
            <a:ext cx="3352800" cy="304800"/>
          </a:xfrm>
        </p:spPr>
        <p:txBody>
          <a:bodyPr/>
          <a:lstStyle>
            <a:lvl1pPr>
              <a:buNone/>
              <a:defRPr lang="en-US" sz="1200" b="0" smtClean="0">
                <a:solidFill>
                  <a:schemeClr val="accent6"/>
                </a:solidFill>
                <a:latin typeface="Franklin Gothic Book" pitchFamily="34" charset="0"/>
              </a:defRPr>
            </a:lvl1pPr>
          </a:lstStyle>
          <a:p>
            <a:pPr>
              <a:lnSpc>
                <a:spcPts val="1600"/>
              </a:lnSpc>
            </a:pPr>
            <a:r>
              <a:rPr lang="en-US" sz="1400" spc="100" dirty="0" smtClean="0">
                <a:solidFill>
                  <a:schemeClr val="tx1">
                    <a:lumMod val="65000"/>
                    <a:lumOff val="35000"/>
                  </a:schemeClr>
                </a:solidFill>
                <a:latin typeface="Franklin Gothic Medium Cond" pitchFamily="34" charset="0"/>
                <a:ea typeface="+mj-ea"/>
                <a:cs typeface="+mj-cs"/>
              </a:rPr>
              <a:t>Title</a:t>
            </a:r>
          </a:p>
          <a:p>
            <a:pPr lvl="0"/>
            <a:endParaRPr lang="en-US" dirty="0"/>
          </a:p>
        </p:txBody>
      </p:sp>
      <p:sp>
        <p:nvSpPr>
          <p:cNvPr id="12" name="Text Placeholder 11"/>
          <p:cNvSpPr>
            <a:spLocks noGrp="1"/>
          </p:cNvSpPr>
          <p:nvPr>
            <p:ph type="body" sz="quarter" idx="13" hasCustomPrompt="1"/>
          </p:nvPr>
        </p:nvSpPr>
        <p:spPr>
          <a:xfrm>
            <a:off x="4572000" y="4191000"/>
            <a:ext cx="3276600" cy="228600"/>
          </a:xfrm>
        </p:spPr>
        <p:txBody>
          <a:bodyPr>
            <a:noAutofit/>
          </a:bodyPr>
          <a:lstStyle>
            <a:lvl1pPr>
              <a:buNone/>
              <a:defRPr lang="en-US" sz="1200" smtClean="0">
                <a:solidFill>
                  <a:schemeClr val="accent6"/>
                </a:solidFill>
                <a:latin typeface="Calibri" pitchFamily="34" charset="0"/>
              </a:defRPr>
            </a:lvl1pPr>
          </a:lstStyle>
          <a:p>
            <a:pPr>
              <a:spcBef>
                <a:spcPts val="1000"/>
              </a:spcBef>
            </a:pPr>
            <a:r>
              <a:rPr lang="en-US" sz="1200" dirty="0" smtClean="0">
                <a:solidFill>
                  <a:schemeClr val="tx1">
                    <a:lumMod val="65000"/>
                    <a:lumOff val="35000"/>
                  </a:schemeClr>
                </a:solidFill>
                <a:latin typeface="Calibri" pitchFamily="34" charset="0"/>
                <a:ea typeface="+mj-ea"/>
                <a:cs typeface="+mj-cs"/>
              </a:rPr>
              <a:t>example@cottinghambutler.com</a:t>
            </a:r>
            <a:endParaRPr lang="en-US" dirty="0"/>
          </a:p>
        </p:txBody>
      </p:sp>
      <p:sp>
        <p:nvSpPr>
          <p:cNvPr id="14" name="Text Placeholder 13"/>
          <p:cNvSpPr>
            <a:spLocks noGrp="1"/>
          </p:cNvSpPr>
          <p:nvPr>
            <p:ph type="body" sz="quarter" idx="14" hasCustomPrompt="1"/>
          </p:nvPr>
        </p:nvSpPr>
        <p:spPr>
          <a:xfrm>
            <a:off x="4572000" y="4419600"/>
            <a:ext cx="3276600" cy="3048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1200" smtClean="0">
                <a:solidFill>
                  <a:srgbClr val="606060"/>
                </a:solidFill>
                <a:latin typeface="Calibri"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solidFill>
                  <a:schemeClr val="tx1">
                    <a:lumMod val="65000"/>
                    <a:lumOff val="35000"/>
                  </a:schemeClr>
                </a:solidFill>
                <a:latin typeface="Calibri" pitchFamily="34" charset="0"/>
                <a:ea typeface="+mj-ea"/>
                <a:cs typeface="+mj-cs"/>
              </a:rPr>
              <a:t>000.000.0000</a:t>
            </a:r>
          </a:p>
          <a:p>
            <a:pPr lvl="0"/>
            <a:endParaRPr lang="en-US" dirty="0"/>
          </a:p>
        </p:txBody>
      </p:sp>
    </p:spTree>
    <p:extLst>
      <p:ext uri="{BB962C8B-B14F-4D97-AF65-F5344CB8AC3E}">
        <p14:creationId xmlns:p14="http://schemas.microsoft.com/office/powerpoint/2010/main" val="21092619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3" cy="6857999"/>
          </a:xfrm>
          <a:prstGeom prst="rect">
            <a:avLst/>
          </a:prstGeom>
        </p:spPr>
      </p:pic>
      <p:sp>
        <p:nvSpPr>
          <p:cNvPr id="2" name="Title 1"/>
          <p:cNvSpPr>
            <a:spLocks noGrp="1"/>
          </p:cNvSpPr>
          <p:nvPr>
            <p:ph type="ctrTitle" hasCustomPrompt="1"/>
          </p:nvPr>
        </p:nvSpPr>
        <p:spPr>
          <a:xfrm>
            <a:off x="1143000" y="1143000"/>
            <a:ext cx="6324600" cy="1447800"/>
          </a:xfrm>
        </p:spPr>
        <p:txBody>
          <a:bodyPr anchor="b">
            <a:noAutofit/>
          </a:bodyPr>
          <a:lstStyle>
            <a:lvl1pPr>
              <a:defRPr sz="3600" baseline="0">
                <a:solidFill>
                  <a:schemeClr val="accent6"/>
                </a:solidFill>
                <a:latin typeface="Franklin Gothic Medium Cond" panose="020B0606030402020204" pitchFamily="34" charset="0"/>
              </a:defRPr>
            </a:lvl1pPr>
          </a:lstStyle>
          <a:p>
            <a:r>
              <a:rPr lang="en-US" dirty="0" smtClean="0"/>
              <a:t>Questions?</a:t>
            </a:r>
            <a:endParaRPr lang="en-US" dirty="0"/>
          </a:p>
        </p:txBody>
      </p:sp>
    </p:spTree>
    <p:extLst>
      <p:ext uri="{BB962C8B-B14F-4D97-AF65-F5344CB8AC3E}">
        <p14:creationId xmlns:p14="http://schemas.microsoft.com/office/powerpoint/2010/main" val="25267130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690B17-E20A-458C-B36D-25F0E30E9C38}" type="datetimeFigureOut">
              <a:rPr lang="en-US" smtClean="0"/>
              <a:t>01/02/2019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F2FA6E-A98A-47F4-8616-A662ABABC93C}" type="slidenum">
              <a:rPr lang="en-US" smtClean="0"/>
              <a:t>‹#›</a:t>
            </a:fld>
            <a:endParaRPr lang="en-US" dirty="0"/>
          </a:p>
        </p:txBody>
      </p:sp>
    </p:spTree>
    <p:extLst>
      <p:ext uri="{BB962C8B-B14F-4D97-AF65-F5344CB8AC3E}">
        <p14:creationId xmlns:p14="http://schemas.microsoft.com/office/powerpoint/2010/main" val="94835695"/>
      </p:ext>
    </p:extLst>
  </p:cSld>
  <p:clrMap bg1="dk1" tx1="lt1" bg2="dk2" tx2="lt2" accent1="accent1" accent2="accent2" accent3="accent3" accent4="accent4" accent5="accent5" accent6="accent6" hlink="hlink" folHlink="folHlink"/>
  <p:sldLayoutIdLst>
    <p:sldLayoutId id="2147483706" r:id="rId1"/>
    <p:sldLayoutId id="2147483708" r:id="rId2"/>
    <p:sldLayoutId id="2147483717" r:id="rId3"/>
    <p:sldLayoutId id="2147483710" r:id="rId4"/>
    <p:sldLayoutId id="2147483711" r:id="rId5"/>
    <p:sldLayoutId id="2147483715" r:id="rId6"/>
    <p:sldLayoutId id="2147483712" r:id="rId7"/>
    <p:sldLayoutId id="2147483713" r:id="rId8"/>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thinkstockphotos.com/image/stock-photo-cat-with-lion-shadow/17571702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bakadesuyo.com/2018/09/how-to-quit-bad-habits/"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dirty="0" smtClean="0"/>
              <a:t>Breaking Habits</a:t>
            </a:r>
            <a:endParaRPr lang="en-US" dirty="0"/>
          </a:p>
        </p:txBody>
      </p:sp>
      <p:sp>
        <p:nvSpPr>
          <p:cNvPr id="17" name="Text Placeholder 16"/>
          <p:cNvSpPr>
            <a:spLocks noGrp="1"/>
          </p:cNvSpPr>
          <p:nvPr>
            <p:ph type="body" sz="quarter" idx="10"/>
          </p:nvPr>
        </p:nvSpPr>
        <p:spPr/>
        <p:txBody>
          <a:bodyPr/>
          <a:lstStyle/>
          <a:p>
            <a:r>
              <a:rPr lang="en-US" dirty="0" smtClean="0"/>
              <a:t>Coach Shelby</a:t>
            </a:r>
            <a:endParaRPr lang="en-US" dirty="0"/>
          </a:p>
        </p:txBody>
      </p:sp>
      <p:sp>
        <p:nvSpPr>
          <p:cNvPr id="18" name="Text Placeholder 17"/>
          <p:cNvSpPr>
            <a:spLocks noGrp="1"/>
          </p:cNvSpPr>
          <p:nvPr>
            <p:ph type="body" sz="quarter" idx="11"/>
          </p:nvPr>
        </p:nvSpPr>
        <p:spPr/>
        <p:txBody>
          <a:bodyPr/>
          <a:lstStyle/>
          <a:p>
            <a:r>
              <a:rPr lang="en-US" dirty="0" smtClean="0"/>
              <a:t>January </a:t>
            </a:r>
            <a:r>
              <a:rPr lang="en-US" dirty="0"/>
              <a:t>2</a:t>
            </a:r>
            <a:r>
              <a:rPr lang="en-US" dirty="0" smtClean="0"/>
              <a:t>, 2019</a:t>
            </a:r>
            <a:endParaRPr lang="en-US" dirty="0"/>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9273" r="9273"/>
          <a:stretch>
            <a:fillRect/>
          </a:stretch>
        </p:blipFill>
        <p:spPr/>
      </p:pic>
    </p:spTree>
    <p:extLst>
      <p:ext uri="{BB962C8B-B14F-4D97-AF65-F5344CB8AC3E}">
        <p14:creationId xmlns:p14="http://schemas.microsoft.com/office/powerpoint/2010/main" val="58234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smtClean="0"/>
              <a:t>UPCOMING WEBINARS</a:t>
            </a:r>
            <a:endParaRPr lang="en-US" dirty="0"/>
          </a:p>
        </p:txBody>
      </p:sp>
      <p:sp>
        <p:nvSpPr>
          <p:cNvPr id="150" name="Text Placeholder 149"/>
          <p:cNvSpPr>
            <a:spLocks noGrp="1"/>
          </p:cNvSpPr>
          <p:nvPr>
            <p:ph type="body" sz="quarter" idx="15"/>
          </p:nvPr>
        </p:nvSpPr>
        <p:spPr>
          <a:xfrm>
            <a:off x="533400" y="5181600"/>
            <a:ext cx="2743200" cy="304800"/>
          </a:xfrm>
        </p:spPr>
        <p:txBody>
          <a:bodyPr/>
          <a:lstStyle/>
          <a:p>
            <a:r>
              <a:rPr lang="en-US" dirty="0" smtClean="0"/>
              <a:t>February 6, 2019</a:t>
            </a:r>
            <a:endParaRPr lang="en-US" dirty="0"/>
          </a:p>
        </p:txBody>
      </p:sp>
      <p:sp>
        <p:nvSpPr>
          <p:cNvPr id="151" name="Text Placeholder 150"/>
          <p:cNvSpPr>
            <a:spLocks noGrp="1"/>
          </p:cNvSpPr>
          <p:nvPr>
            <p:ph type="body" sz="quarter" idx="16"/>
          </p:nvPr>
        </p:nvSpPr>
        <p:spPr/>
        <p:txBody>
          <a:bodyPr/>
          <a:lstStyle/>
          <a:p>
            <a:r>
              <a:rPr lang="en-US" dirty="0"/>
              <a:t>Heart Health</a:t>
            </a:r>
          </a:p>
        </p:txBody>
      </p:sp>
      <p:sp>
        <p:nvSpPr>
          <p:cNvPr id="152" name="Text Placeholder 151"/>
          <p:cNvSpPr>
            <a:spLocks noGrp="1"/>
          </p:cNvSpPr>
          <p:nvPr>
            <p:ph type="body" sz="quarter" idx="17"/>
          </p:nvPr>
        </p:nvSpPr>
        <p:spPr>
          <a:xfrm>
            <a:off x="5181600" y="5181600"/>
            <a:ext cx="2743200" cy="304800"/>
          </a:xfrm>
        </p:spPr>
        <p:txBody>
          <a:bodyPr/>
          <a:lstStyle/>
          <a:p>
            <a:r>
              <a:rPr lang="en-US" dirty="0" smtClean="0"/>
              <a:t>March 6, 2019	</a:t>
            </a:r>
            <a:endParaRPr lang="en-US" dirty="0"/>
          </a:p>
        </p:txBody>
      </p:sp>
      <p:sp>
        <p:nvSpPr>
          <p:cNvPr id="153" name="Text Placeholder 152"/>
          <p:cNvSpPr>
            <a:spLocks noGrp="1"/>
          </p:cNvSpPr>
          <p:nvPr>
            <p:ph type="body" sz="quarter" idx="18"/>
          </p:nvPr>
        </p:nvSpPr>
        <p:spPr/>
        <p:txBody>
          <a:bodyPr/>
          <a:lstStyle/>
          <a:p>
            <a:r>
              <a:rPr lang="en-US" dirty="0" smtClean="0"/>
              <a:t>Hot Topics</a:t>
            </a:r>
            <a:endParaRPr lang="en-US" dirty="0"/>
          </a:p>
        </p:txBody>
      </p:sp>
      <p:sp>
        <p:nvSpPr>
          <p:cNvPr id="154" name="Text Placeholder 153"/>
          <p:cNvSpPr>
            <a:spLocks noGrp="1"/>
          </p:cNvSpPr>
          <p:nvPr>
            <p:ph type="body" sz="quarter" idx="21"/>
          </p:nvPr>
        </p:nvSpPr>
        <p:spPr>
          <a:xfrm>
            <a:off x="5153373" y="4076700"/>
            <a:ext cx="3733800" cy="685800"/>
          </a:xfrm>
        </p:spPr>
        <p:txBody>
          <a:bodyPr/>
          <a:lstStyle/>
          <a:p>
            <a:r>
              <a:rPr lang="en-US" dirty="0"/>
              <a:t>We want to hear from you! What recent health trends or exercises are you wondering about? Get answers on navigating all the health information out there and the best ways for you to stay healthy.</a:t>
            </a:r>
          </a:p>
        </p:txBody>
      </p:sp>
      <p:sp>
        <p:nvSpPr>
          <p:cNvPr id="155" name="Text Placeholder 154"/>
          <p:cNvSpPr>
            <a:spLocks noGrp="1"/>
          </p:cNvSpPr>
          <p:nvPr>
            <p:ph type="body" sz="quarter" idx="22"/>
          </p:nvPr>
        </p:nvSpPr>
        <p:spPr/>
        <p:txBody>
          <a:bodyPr/>
          <a:lstStyle/>
          <a:p>
            <a:r>
              <a:rPr lang="en-US" dirty="0"/>
              <a:t>February is the month of love, and heart health month. Get tips on keeping your heart strong so you can keep on loving life for a long time to come!</a:t>
            </a:r>
          </a:p>
        </p:txBody>
      </p:sp>
      <p:sp>
        <p:nvSpPr>
          <p:cNvPr id="4" name="Rectangle 3"/>
          <p:cNvSpPr/>
          <p:nvPr/>
        </p:nvSpPr>
        <p:spPr>
          <a:xfrm>
            <a:off x="457200" y="5562600"/>
            <a:ext cx="358140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81000" y="5562600"/>
            <a:ext cx="5181600" cy="523220"/>
          </a:xfrm>
          <a:prstGeom prst="rect">
            <a:avLst/>
          </a:prstGeom>
          <a:noFill/>
        </p:spPr>
        <p:txBody>
          <a:bodyPr wrap="square" rtlCol="0">
            <a:spAutoFit/>
          </a:bodyPr>
          <a:lstStyle/>
          <a:p>
            <a:endParaRPr lang="en-US" sz="1400" b="1" dirty="0" smtClean="0">
              <a:solidFill>
                <a:schemeClr val="accent1">
                  <a:lumMod val="75000"/>
                </a:schemeClr>
              </a:solidFill>
            </a:endParaRPr>
          </a:p>
          <a:p>
            <a:r>
              <a:rPr lang="en-US" sz="1400" b="1" dirty="0" smtClean="0">
                <a:solidFill>
                  <a:schemeClr val="accent1">
                    <a:lumMod val="75000"/>
                  </a:schemeClr>
                </a:solidFill>
              </a:rPr>
              <a:t>Find out more on www.healthcheck360.com/blog </a:t>
            </a:r>
            <a:endParaRPr lang="en-US" sz="1400" b="1" dirty="0">
              <a:solidFill>
                <a:schemeClr val="accent1">
                  <a:lumMod val="75000"/>
                </a:schemeClr>
              </a:solidFill>
            </a:endParaRPr>
          </a:p>
        </p:txBody>
      </p:sp>
      <p:pic>
        <p:nvPicPr>
          <p:cNvPr id="14" name="Picture Placeholder 1"/>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6667" b="6667"/>
          <a:stretch>
            <a:fillRect/>
          </a:stretch>
        </p:blipFill>
        <p:spPr/>
      </p:pic>
      <p:pic>
        <p:nvPicPr>
          <p:cNvPr id="2" name="Picture Placeholder 1"/>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6667" b="6667"/>
          <a:stretch>
            <a:fillRect/>
          </a:stretch>
        </p:blipFill>
        <p:spPr/>
      </p:pic>
    </p:spTree>
    <p:extLst>
      <p:ext uri="{BB962C8B-B14F-4D97-AF65-F5344CB8AC3E}">
        <p14:creationId xmlns:p14="http://schemas.microsoft.com/office/powerpoint/2010/main" val="3355020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Contact us</a:t>
            </a:r>
            <a:endParaRPr lang="en-US" dirty="0"/>
          </a:p>
        </p:txBody>
      </p:sp>
      <p:sp>
        <p:nvSpPr>
          <p:cNvPr id="6" name="Content Placeholder 5"/>
          <p:cNvSpPr>
            <a:spLocks noGrp="1"/>
          </p:cNvSpPr>
          <p:nvPr>
            <p:ph sz="quarter" idx="10"/>
          </p:nvPr>
        </p:nvSpPr>
        <p:spPr/>
        <p:txBody>
          <a:bodyPr>
            <a:normAutofit fontScale="85000" lnSpcReduction="20000"/>
          </a:bodyPr>
          <a:lstStyle/>
          <a:p>
            <a:r>
              <a:rPr lang="en-US" dirty="0" smtClean="0"/>
              <a:t>www.twitter.com/healthcheck360</a:t>
            </a:r>
          </a:p>
          <a:p>
            <a:r>
              <a:rPr lang="en-US" dirty="0" smtClean="0"/>
              <a:t>www.facebook.com/healthcheck360</a:t>
            </a:r>
          </a:p>
          <a:p>
            <a:r>
              <a:rPr lang="en-US" dirty="0" smtClean="0"/>
              <a:t>www.healthcheck360.com/blog</a:t>
            </a:r>
          </a:p>
          <a:p>
            <a:r>
              <a:rPr lang="en-US" dirty="0" smtClean="0"/>
              <a:t>www.instagram.com/healthcheck360/</a:t>
            </a:r>
          </a:p>
          <a:p>
            <a:r>
              <a:rPr lang="en-US" dirty="0" smtClean="0"/>
              <a:t>@HealthCheck360 or #HealthCheck360</a:t>
            </a:r>
          </a:p>
          <a:p>
            <a:endParaRPr lang="en-US" dirty="0"/>
          </a:p>
        </p:txBody>
      </p:sp>
      <p:sp>
        <p:nvSpPr>
          <p:cNvPr id="7" name="Content Placeholder 6"/>
          <p:cNvSpPr>
            <a:spLocks noGrp="1"/>
          </p:cNvSpPr>
          <p:nvPr>
            <p:ph sz="quarter" idx="11"/>
          </p:nvPr>
        </p:nvSpPr>
        <p:spPr/>
        <p:txBody>
          <a:bodyPr>
            <a:normAutofit fontScale="70000" lnSpcReduction="20000"/>
          </a:bodyPr>
          <a:lstStyle/>
          <a:p>
            <a:r>
              <a:rPr lang="en-US" dirty="0" smtClean="0"/>
              <a:t>WATCH PAST WEBINARS</a:t>
            </a:r>
          </a:p>
          <a:p>
            <a:r>
              <a:rPr lang="en-US" dirty="0" smtClean="0"/>
              <a:t>www.healthcheck360.com/blog</a:t>
            </a:r>
          </a:p>
          <a:p>
            <a:endParaRPr lang="en-US" dirty="0" smtClean="0"/>
          </a:p>
          <a:p>
            <a:r>
              <a:rPr lang="en-US" dirty="0" smtClean="0"/>
              <a:t>CONTACT A HEALTH COACH</a:t>
            </a:r>
          </a:p>
          <a:p>
            <a:r>
              <a:rPr lang="en-US" dirty="0" smtClean="0"/>
              <a:t>1-866-511-0360 or healthcoach@healthcheck360.com</a:t>
            </a:r>
          </a:p>
          <a:p>
            <a:endParaRPr lang="en-US" dirty="0"/>
          </a:p>
        </p:txBody>
      </p:sp>
    </p:spTree>
    <p:extLst>
      <p:ext uri="{BB962C8B-B14F-4D97-AF65-F5344CB8AC3E}">
        <p14:creationId xmlns:p14="http://schemas.microsoft.com/office/powerpoint/2010/main" val="3490700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1"/>
          </p:nvPr>
        </p:nvSpPr>
        <p:spPr/>
        <p:txBody>
          <a:bodyPr>
            <a:normAutofit/>
          </a:bodyPr>
          <a:lstStyle/>
          <a:p>
            <a:pPr marL="342900" indent="-342900">
              <a:buFont typeface="Arial" panose="020B0604020202020204" pitchFamily="34" charset="0"/>
              <a:buChar char="•"/>
            </a:pPr>
            <a:r>
              <a:rPr lang="en-US" dirty="0" smtClean="0"/>
              <a:t>What causes bad habits?</a:t>
            </a:r>
          </a:p>
          <a:p>
            <a:pPr marL="342900" indent="-342900">
              <a:buFont typeface="Arial" panose="020B0604020202020204" pitchFamily="34" charset="0"/>
              <a:buChar char="•"/>
            </a:pPr>
            <a:r>
              <a:rPr lang="en-US" dirty="0" smtClean="0"/>
              <a:t>Identifying triggers</a:t>
            </a:r>
          </a:p>
          <a:p>
            <a:pPr marL="342900" indent="-342900">
              <a:buFont typeface="Arial" panose="020B0604020202020204" pitchFamily="34" charset="0"/>
              <a:buChar char="•"/>
            </a:pPr>
            <a:r>
              <a:rPr lang="en-US" dirty="0" smtClean="0"/>
              <a:t>How to break a bad habit and create a new one</a:t>
            </a:r>
          </a:p>
          <a:p>
            <a:endParaRPr lang="en-US" dirty="0"/>
          </a:p>
          <a:p>
            <a:pPr marL="342900" indent="-342900">
              <a:buFont typeface="Arial" panose="020B0604020202020204" pitchFamily="34" charset="0"/>
              <a:buChar char="•"/>
            </a:pPr>
            <a:endParaRPr lang="en-US" dirty="0" smtClean="0"/>
          </a:p>
          <a:p>
            <a:endParaRPr lang="en-US" dirty="0"/>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840" t="-25000" r="1730"/>
          <a:stretch/>
        </p:blipFill>
        <p:spPr/>
      </p:pic>
    </p:spTree>
    <p:extLst>
      <p:ext uri="{BB962C8B-B14F-4D97-AF65-F5344CB8AC3E}">
        <p14:creationId xmlns:p14="http://schemas.microsoft.com/office/powerpoint/2010/main" val="2582623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bad habits?</a:t>
            </a:r>
            <a:endParaRPr lang="es-US" dirty="0"/>
          </a:p>
        </p:txBody>
      </p:sp>
      <p:sp>
        <p:nvSpPr>
          <p:cNvPr id="7" name="Content Placeholder 6"/>
          <p:cNvSpPr>
            <a:spLocks noGrp="1"/>
          </p:cNvSpPr>
          <p:nvPr>
            <p:ph sz="quarter" idx="11"/>
          </p:nvPr>
        </p:nvSpPr>
        <p:spPr>
          <a:xfrm>
            <a:off x="4652683" y="1219200"/>
            <a:ext cx="3809999" cy="4605135"/>
          </a:xfrm>
        </p:spPr>
        <p:txBody>
          <a:bodyPr>
            <a:normAutofit/>
          </a:bodyPr>
          <a:lstStyle/>
          <a:p>
            <a:r>
              <a:rPr lang="en-US" dirty="0" smtClean="0"/>
              <a:t>The Habit Loop:</a:t>
            </a:r>
          </a:p>
          <a:p>
            <a:pPr marL="342900" indent="-342900">
              <a:buFont typeface="Arial" panose="020B0604020202020204" pitchFamily="34" charset="0"/>
              <a:buChar char="•"/>
            </a:pPr>
            <a:r>
              <a:rPr lang="en-US" dirty="0" smtClean="0"/>
              <a:t>Cue/Trigger</a:t>
            </a:r>
          </a:p>
          <a:p>
            <a:pPr marL="342900" indent="-342900">
              <a:buFont typeface="Arial" panose="020B0604020202020204" pitchFamily="34" charset="0"/>
              <a:buChar char="•"/>
            </a:pPr>
            <a:r>
              <a:rPr lang="en-US" dirty="0" smtClean="0"/>
              <a:t>Routine/Action</a:t>
            </a:r>
          </a:p>
          <a:p>
            <a:pPr marL="342900" indent="-342900">
              <a:buFont typeface="Arial" panose="020B0604020202020204" pitchFamily="34" charset="0"/>
              <a:buChar char="•"/>
            </a:pPr>
            <a:r>
              <a:rPr lang="en-US" dirty="0" smtClean="0"/>
              <a:t>Reward</a:t>
            </a:r>
          </a:p>
          <a:p>
            <a:endParaRPr lang="en-US" dirty="0"/>
          </a:p>
        </p:txBody>
      </p:sp>
      <p:pic>
        <p:nvPicPr>
          <p:cNvPr id="1026" name="Picture 2" descr="Image result for habit loop"/>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31482" b="-3518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52683" y="6477000"/>
            <a:ext cx="3124200" cy="230832"/>
          </a:xfrm>
          <a:prstGeom prst="rect">
            <a:avLst/>
          </a:prstGeom>
          <a:noFill/>
        </p:spPr>
        <p:txBody>
          <a:bodyPr wrap="square" rtlCol="0">
            <a:spAutoFit/>
          </a:bodyPr>
          <a:lstStyle/>
          <a:p>
            <a:r>
              <a:rPr lang="en-US" sz="900" dirty="0"/>
              <a:t>http://www.hustlehealthy.com/habit-loop-to-control-life/</a:t>
            </a:r>
          </a:p>
        </p:txBody>
      </p:sp>
    </p:spTree>
    <p:extLst>
      <p:ext uri="{BB962C8B-B14F-4D97-AF65-F5344CB8AC3E}">
        <p14:creationId xmlns:p14="http://schemas.microsoft.com/office/powerpoint/2010/main" val="243314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a bad habit?</a:t>
            </a:r>
            <a:endParaRPr lang="es-US" dirty="0"/>
          </a:p>
        </p:txBody>
      </p:sp>
      <p:sp>
        <p:nvSpPr>
          <p:cNvPr id="7" name="Content Placeholder 6"/>
          <p:cNvSpPr>
            <a:spLocks noGrp="1"/>
          </p:cNvSpPr>
          <p:nvPr>
            <p:ph sz="quarter" idx="11"/>
          </p:nvPr>
        </p:nvSpPr>
        <p:spPr/>
        <p:txBody>
          <a:bodyPr>
            <a:normAutofit/>
          </a:bodyPr>
          <a:lstStyle/>
          <a:p>
            <a:endParaRPr lang="en-US" dirty="0" smtClean="0"/>
          </a:p>
          <a:p>
            <a:r>
              <a:rPr lang="en-US" dirty="0" smtClean="0"/>
              <a:t>NOT </a:t>
            </a:r>
            <a:r>
              <a:rPr lang="en-US" dirty="0"/>
              <a:t>lack of willpower</a:t>
            </a:r>
          </a:p>
          <a:p>
            <a:endParaRPr lang="en-US" dirty="0"/>
          </a:p>
          <a:p>
            <a:pPr marL="342900" indent="-342900">
              <a:buFont typeface="Arial" panose="020B0604020202020204" pitchFamily="34" charset="0"/>
              <a:buChar char="•"/>
            </a:pPr>
            <a:r>
              <a:rPr lang="en-US" dirty="0" smtClean="0"/>
              <a:t>Stress</a:t>
            </a:r>
          </a:p>
          <a:p>
            <a:pPr marL="342900" indent="-342900">
              <a:buFont typeface="Arial" panose="020B0604020202020204" pitchFamily="34" charset="0"/>
              <a:buChar char="•"/>
            </a:pPr>
            <a:r>
              <a:rPr lang="en-US" dirty="0" smtClean="0"/>
              <a:t>Boredom</a:t>
            </a:r>
          </a:p>
          <a:p>
            <a:endParaRPr lang="en-US" dirty="0"/>
          </a:p>
          <a:p>
            <a:endParaRPr lang="en-US" dirty="0" smtClean="0">
              <a:hlinkClick r:id="rId2"/>
            </a:endParaRPr>
          </a:p>
          <a:p>
            <a:endParaRPr lang="en-US" dirty="0">
              <a:hlinkClick r:id="rId2"/>
            </a:endParaRPr>
          </a:p>
          <a:p>
            <a:r>
              <a:rPr lang="en-US" dirty="0" smtClean="0"/>
              <a:t> </a:t>
            </a:r>
          </a:p>
        </p:txBody>
      </p:sp>
      <p:pic>
        <p:nvPicPr>
          <p:cNvPr id="4" name="Picture Placeholder 3"/>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0000" r="20000"/>
          <a:stretch>
            <a:fillRect/>
          </a:stretch>
        </p:blipFill>
        <p:spPr/>
      </p:pic>
    </p:spTree>
    <p:extLst>
      <p:ext uri="{BB962C8B-B14F-4D97-AF65-F5344CB8AC3E}">
        <p14:creationId xmlns:p14="http://schemas.microsoft.com/office/powerpoint/2010/main" val="429005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Breaking bad habits</a:t>
            </a:r>
            <a:endParaRPr lang="en-US" dirty="0"/>
          </a:p>
        </p:txBody>
      </p:sp>
      <p:sp>
        <p:nvSpPr>
          <p:cNvPr id="3" name="Content Placeholder 2"/>
          <p:cNvSpPr>
            <a:spLocks noGrp="1"/>
          </p:cNvSpPr>
          <p:nvPr>
            <p:ph sz="quarter" idx="11"/>
          </p:nvPr>
        </p:nvSpPr>
        <p:spPr/>
        <p:txBody>
          <a:bodyPr>
            <a:normAutofit/>
          </a:bodyPr>
          <a:lstStyle/>
          <a:p>
            <a:r>
              <a:rPr lang="en-US" dirty="0" smtClean="0"/>
              <a:t>Create a new </a:t>
            </a:r>
            <a:r>
              <a:rPr lang="en-US" dirty="0"/>
              <a:t>h</a:t>
            </a:r>
            <a:r>
              <a:rPr lang="en-US" dirty="0" smtClean="0"/>
              <a:t>abit </a:t>
            </a:r>
            <a:r>
              <a:rPr lang="en-US" dirty="0"/>
              <a:t>l</a:t>
            </a:r>
            <a:r>
              <a:rPr lang="en-US" dirty="0" smtClean="0"/>
              <a:t>oop</a:t>
            </a:r>
            <a:r>
              <a:rPr lang="en-US" dirty="0" smtClean="0"/>
              <a:t>	</a:t>
            </a:r>
          </a:p>
          <a:p>
            <a:r>
              <a:rPr lang="en-US" dirty="0" smtClean="0"/>
              <a:t>How?</a:t>
            </a:r>
          </a:p>
          <a:p>
            <a:pPr marL="342900" indent="-342900">
              <a:buFontTx/>
              <a:buChar char="-"/>
            </a:pPr>
            <a:r>
              <a:rPr lang="en-US" dirty="0" smtClean="0"/>
              <a:t>Identify triggers</a:t>
            </a:r>
          </a:p>
          <a:p>
            <a:pPr marL="517525" lvl="1" indent="-342900">
              <a:buFontTx/>
              <a:buChar char="-"/>
            </a:pPr>
            <a:r>
              <a:rPr lang="en-US" dirty="0" smtClean="0"/>
              <a:t>Where are you?</a:t>
            </a:r>
          </a:p>
          <a:p>
            <a:pPr marL="517525" lvl="1" indent="-342900">
              <a:buFontTx/>
              <a:buChar char="-"/>
            </a:pPr>
            <a:r>
              <a:rPr lang="en-US" dirty="0" smtClean="0"/>
              <a:t>Who are you with?</a:t>
            </a:r>
          </a:p>
          <a:p>
            <a:pPr marL="517525" lvl="1" indent="-342900">
              <a:buFontTx/>
              <a:buChar char="-"/>
            </a:pPr>
            <a:r>
              <a:rPr lang="en-US" dirty="0" smtClean="0"/>
              <a:t>How </a:t>
            </a:r>
            <a:r>
              <a:rPr lang="en-US" dirty="0" smtClean="0"/>
              <a:t>do you feel?</a:t>
            </a:r>
          </a:p>
          <a:p>
            <a:pPr marL="517525" lvl="1" indent="-342900">
              <a:buFontTx/>
              <a:buChar char="-"/>
            </a:pPr>
            <a:r>
              <a:rPr lang="en-US" dirty="0" smtClean="0"/>
              <a:t>What just happened</a:t>
            </a:r>
            <a:r>
              <a:rPr lang="en-US" dirty="0" smtClean="0"/>
              <a:t>?</a:t>
            </a:r>
          </a:p>
          <a:p>
            <a:pPr marL="517525" lvl="1" indent="-342900">
              <a:buFontTx/>
              <a:buChar char="-"/>
            </a:pPr>
            <a:r>
              <a:rPr lang="en-US" dirty="0"/>
              <a:t>What time is it?</a:t>
            </a:r>
          </a:p>
          <a:p>
            <a:pPr marL="517525" lvl="1" indent="-342900">
              <a:buFontTx/>
              <a:buChar char="-"/>
            </a:pPr>
            <a:endParaRPr lang="en-US" dirty="0"/>
          </a:p>
        </p:txBody>
      </p:sp>
      <p:pic>
        <p:nvPicPr>
          <p:cNvPr id="4" name="Picture Placeholder 3"/>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7812" r="32188"/>
          <a:stretch/>
        </p:blipFill>
        <p:spPr/>
      </p:pic>
    </p:spTree>
    <p:extLst>
      <p:ext uri="{BB962C8B-B14F-4D97-AF65-F5344CB8AC3E}">
        <p14:creationId xmlns:p14="http://schemas.microsoft.com/office/powerpoint/2010/main" val="534347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bad habits</a:t>
            </a:r>
            <a:endParaRPr lang="en-US" dirty="0"/>
          </a:p>
        </p:txBody>
      </p:sp>
      <p:sp>
        <p:nvSpPr>
          <p:cNvPr id="3" name="Content Placeholder 2"/>
          <p:cNvSpPr>
            <a:spLocks noGrp="1"/>
          </p:cNvSpPr>
          <p:nvPr>
            <p:ph sz="quarter" idx="11"/>
          </p:nvPr>
        </p:nvSpPr>
        <p:spPr/>
        <p:txBody>
          <a:bodyPr/>
          <a:lstStyle/>
          <a:p>
            <a:pPr marL="342900" indent="-342900">
              <a:buFontTx/>
              <a:buChar char="-"/>
            </a:pPr>
            <a:endParaRPr lang="en-US" dirty="0" smtClean="0"/>
          </a:p>
          <a:p>
            <a:pPr marL="342900" indent="-342900">
              <a:buFontTx/>
              <a:buChar char="-"/>
            </a:pPr>
            <a:endParaRPr lang="en-US" dirty="0"/>
          </a:p>
          <a:p>
            <a:pPr marL="342900" indent="-342900">
              <a:buFontTx/>
              <a:buChar char="-"/>
            </a:pPr>
            <a:r>
              <a:rPr lang="en-US" dirty="0" smtClean="0"/>
              <a:t>Eliminate/Replace </a:t>
            </a:r>
            <a:r>
              <a:rPr lang="en-US" dirty="0" smtClean="0"/>
              <a:t>triggers</a:t>
            </a:r>
          </a:p>
          <a:p>
            <a:pPr marL="517525" lvl="1" indent="-342900">
              <a:buFontTx/>
              <a:buChar char="-"/>
            </a:pPr>
            <a:r>
              <a:rPr lang="en-US" dirty="0" smtClean="0"/>
              <a:t>What can we change? </a:t>
            </a:r>
          </a:p>
          <a:p>
            <a:pPr marL="517525" lvl="1" indent="-342900">
              <a:buFontTx/>
              <a:buChar char="-"/>
            </a:pPr>
            <a:r>
              <a:rPr lang="en-US" dirty="0" smtClean="0"/>
              <a:t>What can’t we change?</a:t>
            </a:r>
            <a:endParaRPr lang="en-US" dirty="0" smtClean="0"/>
          </a:p>
          <a:p>
            <a:pPr marL="342900" indent="-342900">
              <a:buFontTx/>
              <a:buChar char="-"/>
            </a:pPr>
            <a:r>
              <a:rPr lang="en-US" dirty="0" smtClean="0"/>
              <a:t>Ask </a:t>
            </a:r>
            <a:r>
              <a:rPr lang="en-US" dirty="0"/>
              <a:t>for </a:t>
            </a:r>
            <a:r>
              <a:rPr lang="en-US" dirty="0" smtClean="0"/>
              <a:t>help</a:t>
            </a:r>
          </a:p>
          <a:p>
            <a:pPr marL="342900" indent="-342900">
              <a:buFontTx/>
              <a:buChar char="-"/>
            </a:pPr>
            <a:r>
              <a:rPr lang="en-US" dirty="0" smtClean="0"/>
              <a:t>Surround yourself with positive influences</a:t>
            </a:r>
            <a:endParaRPr lang="en-US" dirty="0"/>
          </a:p>
          <a:p>
            <a:pPr marL="517525" lvl="1" indent="-342900">
              <a:buFontTx/>
              <a:buChar char="-"/>
            </a:pPr>
            <a:endParaRPr lang="en-US" dirty="0"/>
          </a:p>
          <a:p>
            <a:endParaRPr lang="en-US" dirty="0"/>
          </a:p>
        </p:txBody>
      </p:sp>
      <p:pic>
        <p:nvPicPr>
          <p:cNvPr id="7" name="Picture Placeholder 6"/>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4986" r="4986"/>
          <a:stretch>
            <a:fillRect/>
          </a:stretch>
        </p:blipFill>
        <p:spPr/>
      </p:pic>
    </p:spTree>
    <p:extLst>
      <p:ext uri="{BB962C8B-B14F-4D97-AF65-F5344CB8AC3E}">
        <p14:creationId xmlns:p14="http://schemas.microsoft.com/office/powerpoint/2010/main" val="3737652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bad habits</a:t>
            </a:r>
            <a:endParaRPr lang="en-US" dirty="0"/>
          </a:p>
        </p:txBody>
      </p:sp>
      <p:sp>
        <p:nvSpPr>
          <p:cNvPr id="3" name="Content Placeholder 2"/>
          <p:cNvSpPr>
            <a:spLocks noGrp="1"/>
          </p:cNvSpPr>
          <p:nvPr>
            <p:ph sz="quarter" idx="11"/>
          </p:nvPr>
        </p:nvSpPr>
        <p:spPr/>
        <p:txBody>
          <a:bodyPr/>
          <a:lstStyle/>
          <a:p>
            <a:pPr marL="342900" indent="-342900">
              <a:buFontTx/>
              <a:buChar char="-"/>
            </a:pPr>
            <a:r>
              <a:rPr lang="en-US" dirty="0" smtClean="0"/>
              <a:t>Visualize </a:t>
            </a:r>
            <a:r>
              <a:rPr lang="en-US" dirty="0"/>
              <a:t>yourself succeeding</a:t>
            </a:r>
          </a:p>
          <a:p>
            <a:pPr marL="342900" indent="-342900">
              <a:buFontTx/>
              <a:buChar char="-"/>
            </a:pPr>
            <a:r>
              <a:rPr lang="en-US" dirty="0"/>
              <a:t>Positive self-talk</a:t>
            </a:r>
          </a:p>
          <a:p>
            <a:pPr marL="517525" lvl="1" indent="-342900">
              <a:buFontTx/>
              <a:buChar char="-"/>
            </a:pPr>
            <a:r>
              <a:rPr lang="en-US" dirty="0"/>
              <a:t>“but</a:t>
            </a:r>
            <a:r>
              <a:rPr lang="en-US" dirty="0" smtClean="0"/>
              <a:t>”</a:t>
            </a:r>
            <a:endParaRPr lang="en-US" dirty="0"/>
          </a:p>
          <a:p>
            <a:pPr marL="342900" indent="-342900">
              <a:buFontTx/>
              <a:buChar char="-"/>
            </a:pPr>
            <a:r>
              <a:rPr lang="en-US" dirty="0" smtClean="0"/>
              <a:t>Plan for failure</a:t>
            </a:r>
          </a:p>
          <a:p>
            <a:pPr marL="517525" lvl="1" indent="-342900">
              <a:buFontTx/>
              <a:buChar char="-"/>
            </a:pPr>
            <a:r>
              <a:rPr lang="en-US" sz="1600" dirty="0" smtClean="0"/>
              <a:t>Progress vs. perfection</a:t>
            </a:r>
          </a:p>
          <a:p>
            <a:pPr marL="517525" lvl="1" indent="-342900">
              <a:buFontTx/>
              <a:buChar char="-"/>
            </a:pPr>
            <a:endParaRPr lang="en-US" sz="1600" dirty="0"/>
          </a:p>
          <a:p>
            <a:pPr marL="517525" lvl="1" indent="-342900">
              <a:buFontTx/>
              <a:buChar char="-"/>
            </a:pPr>
            <a:endParaRPr lang="en-US" sz="1600" dirty="0" smtClean="0"/>
          </a:p>
          <a:p>
            <a:pPr lvl="1" indent="0">
              <a:buNone/>
            </a:pPr>
            <a:endParaRPr lang="en-US" sz="1600" dirty="0"/>
          </a:p>
          <a:p>
            <a:endParaRPr lang="en-US" dirty="0"/>
          </a:p>
        </p:txBody>
      </p:sp>
      <p:pic>
        <p:nvPicPr>
          <p:cNvPr id="9" name="Picture Placeholder 4"/>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21620" r="13627"/>
          <a:stretch/>
        </p:blipFill>
        <p:spPr/>
      </p:pic>
      <p:pic>
        <p:nvPicPr>
          <p:cNvPr id="10" name="Picture 9"/>
          <p:cNvPicPr>
            <a:picLocks noChangeAspect="1"/>
          </p:cNvPicPr>
          <p:nvPr/>
        </p:nvPicPr>
        <p:blipFill>
          <a:blip r:embed="rId3"/>
          <a:stretch>
            <a:fillRect/>
          </a:stretch>
        </p:blipFill>
        <p:spPr>
          <a:xfrm>
            <a:off x="938084" y="4038600"/>
            <a:ext cx="3048000" cy="1737032"/>
          </a:xfrm>
          <a:prstGeom prst="rect">
            <a:avLst/>
          </a:prstGeom>
        </p:spPr>
      </p:pic>
    </p:spTree>
    <p:extLst>
      <p:ext uri="{BB962C8B-B14F-4D97-AF65-F5344CB8AC3E}">
        <p14:creationId xmlns:p14="http://schemas.microsoft.com/office/powerpoint/2010/main" val="159815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Breaking bad habits</a:t>
            </a:r>
            <a:endParaRPr lang="en-US" dirty="0"/>
          </a:p>
        </p:txBody>
      </p:sp>
      <p:sp>
        <p:nvSpPr>
          <p:cNvPr id="3" name="Content Placeholder 2"/>
          <p:cNvSpPr>
            <a:spLocks noGrp="1"/>
          </p:cNvSpPr>
          <p:nvPr>
            <p:ph sz="quarter" idx="11"/>
          </p:nvPr>
        </p:nvSpPr>
        <p:spPr/>
        <p:txBody>
          <a:bodyPr>
            <a:normAutofit/>
          </a:bodyPr>
          <a:lstStyle/>
          <a:p>
            <a:r>
              <a:rPr lang="en-US" dirty="0" smtClean="0"/>
              <a:t>Gratitude</a:t>
            </a:r>
          </a:p>
          <a:p>
            <a:pPr marL="517525" lvl="1" indent="-342900"/>
            <a:r>
              <a:rPr lang="en-US" dirty="0" smtClean="0"/>
              <a:t>Gratitude journal</a:t>
            </a:r>
            <a:endParaRPr lang="en-US" dirty="0" smtClean="0"/>
          </a:p>
          <a:p>
            <a:r>
              <a:rPr lang="en-US" dirty="0" smtClean="0"/>
              <a:t>Compassion</a:t>
            </a:r>
          </a:p>
          <a:p>
            <a:pPr marL="517525" lvl="1" indent="-342900"/>
            <a:r>
              <a:rPr lang="en-US" dirty="0" smtClean="0"/>
              <a:t>Write your “future self” a letter</a:t>
            </a:r>
            <a:endParaRPr lang="en-US" dirty="0" smtClean="0"/>
          </a:p>
          <a:p>
            <a:r>
              <a:rPr lang="en-US" dirty="0" smtClean="0"/>
              <a:t>Pride</a:t>
            </a:r>
          </a:p>
          <a:p>
            <a:pPr marL="517525" lvl="1" indent="-342900"/>
            <a:r>
              <a:rPr lang="en-US" dirty="0" smtClean="0"/>
              <a:t>Acknowledge your successes</a:t>
            </a:r>
            <a:endParaRPr lang="en-US" dirty="0" smtClean="0"/>
          </a:p>
          <a:p>
            <a:endParaRPr lang="en-US" dirty="0"/>
          </a:p>
          <a:p>
            <a:endParaRPr lang="en-US" dirty="0" smtClean="0"/>
          </a:p>
        </p:txBody>
      </p:sp>
      <p:pic>
        <p:nvPicPr>
          <p:cNvPr id="4" name="Picture Placeholder 3"/>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0000" r="20000"/>
          <a:stretch>
            <a:fillRect/>
          </a:stretch>
        </p:blipFill>
        <p:spPr/>
      </p:pic>
      <p:sp>
        <p:nvSpPr>
          <p:cNvPr id="6" name="TextBox 5"/>
          <p:cNvSpPr txBox="1"/>
          <p:nvPr/>
        </p:nvSpPr>
        <p:spPr>
          <a:xfrm>
            <a:off x="1066800" y="6327085"/>
            <a:ext cx="3733800" cy="530915"/>
          </a:xfrm>
          <a:prstGeom prst="rect">
            <a:avLst/>
          </a:prstGeom>
          <a:noFill/>
        </p:spPr>
        <p:txBody>
          <a:bodyPr wrap="square" rtlCol="0">
            <a:spAutoFit/>
          </a:bodyPr>
          <a:lstStyle/>
          <a:p>
            <a:r>
              <a:rPr lang="en-US" sz="1050" u="sng" dirty="0">
                <a:hlinkClick r:id="rId3"/>
              </a:rPr>
              <a:t>https://www.bakadesuyo.com/2018/09/how-to-quit-bad-habits/</a:t>
            </a:r>
            <a:r>
              <a:rPr lang="en-US" sz="1050" u="sng" dirty="0"/>
              <a:t> </a:t>
            </a:r>
            <a:endParaRPr lang="en-US" sz="1050" dirty="0"/>
          </a:p>
          <a:p>
            <a:endParaRPr lang="en-US" dirty="0"/>
          </a:p>
        </p:txBody>
      </p:sp>
    </p:spTree>
    <p:extLst>
      <p:ext uri="{BB962C8B-B14F-4D97-AF65-F5344CB8AC3E}">
        <p14:creationId xmlns:p14="http://schemas.microsoft.com/office/powerpoint/2010/main" val="285659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items</a:t>
            </a:r>
            <a:endParaRPr lang="es-US" dirty="0"/>
          </a:p>
        </p:txBody>
      </p:sp>
      <p:sp>
        <p:nvSpPr>
          <p:cNvPr id="7" name="Content Placeholder 6"/>
          <p:cNvSpPr>
            <a:spLocks noGrp="1"/>
          </p:cNvSpPr>
          <p:nvPr>
            <p:ph sz="quarter" idx="11"/>
          </p:nvPr>
        </p:nvSpPr>
        <p:spPr>
          <a:xfrm>
            <a:off x="4652683" y="1219200"/>
            <a:ext cx="3809999" cy="4605135"/>
          </a:xfrm>
        </p:spPr>
        <p:txBody>
          <a:bodyPr>
            <a:normAutofit/>
          </a:bodyPr>
          <a:lstStyle/>
          <a:p>
            <a:pPr marL="342900" indent="-342900">
              <a:buFont typeface="Arial" panose="020B0604020202020204" pitchFamily="34" charset="0"/>
              <a:buChar char="•"/>
            </a:pPr>
            <a:r>
              <a:rPr lang="en-US" dirty="0" smtClean="0"/>
              <a:t>Identify your cues/triggers</a:t>
            </a:r>
            <a:endParaRPr lang="en-US" dirty="0" smtClean="0"/>
          </a:p>
          <a:p>
            <a:pPr marL="342900" indent="-342900">
              <a:buFont typeface="Arial" panose="020B0604020202020204" pitchFamily="34" charset="0"/>
              <a:buChar char="•"/>
            </a:pPr>
            <a:r>
              <a:rPr lang="en-US" dirty="0" smtClean="0"/>
              <a:t>Eliminate/replace </a:t>
            </a:r>
            <a:endParaRPr lang="en-US" dirty="0" smtClean="0"/>
          </a:p>
          <a:p>
            <a:pPr marL="342900" indent="-342900">
              <a:buFont typeface="Arial" panose="020B0604020202020204" pitchFamily="34" charset="0"/>
              <a:buChar char="•"/>
            </a:pPr>
            <a:r>
              <a:rPr lang="en-US" dirty="0" smtClean="0"/>
              <a:t>Ask for support</a:t>
            </a:r>
          </a:p>
          <a:p>
            <a:pPr marL="342900" indent="-342900">
              <a:buFont typeface="Arial" panose="020B0604020202020204" pitchFamily="34" charset="0"/>
              <a:buChar char="•"/>
            </a:pPr>
            <a:r>
              <a:rPr lang="en-US" dirty="0" smtClean="0"/>
              <a:t>Visualize your success</a:t>
            </a:r>
          </a:p>
          <a:p>
            <a:pPr marL="342900" indent="-342900">
              <a:buFont typeface="Arial" panose="020B0604020202020204" pitchFamily="34" charset="0"/>
              <a:buChar char="•"/>
            </a:pPr>
            <a:r>
              <a:rPr lang="en-US" dirty="0" smtClean="0"/>
              <a:t>Smal</a:t>
            </a:r>
            <a:r>
              <a:rPr lang="en-US" dirty="0" smtClean="0"/>
              <a:t>l changes!</a:t>
            </a:r>
          </a:p>
          <a:p>
            <a:pPr marL="342900" indent="-342900">
              <a:buFont typeface="Arial" panose="020B0604020202020204" pitchFamily="34" charset="0"/>
              <a:buChar char="•"/>
            </a:pPr>
            <a:r>
              <a:rPr lang="en-US" dirty="0" smtClean="0"/>
              <a:t>Stress management!</a:t>
            </a:r>
          </a:p>
          <a:p>
            <a:pPr marL="342900" indent="-342900">
              <a:buFont typeface="Arial" panose="020B0604020202020204" pitchFamily="34" charset="0"/>
              <a:buChar char="•"/>
            </a:pPr>
            <a:endParaRPr lang="en-US" dirty="0"/>
          </a:p>
          <a:p>
            <a:r>
              <a:rPr lang="en-US" dirty="0" smtClean="0"/>
              <a:t>*Bonus worksheet on the blog</a:t>
            </a:r>
            <a:endParaRPr lang="en-US" dirty="0" smtClean="0"/>
          </a:p>
          <a:p>
            <a:endParaRPr lang="en-US" dirty="0"/>
          </a:p>
        </p:txBody>
      </p:sp>
      <p:pic>
        <p:nvPicPr>
          <p:cNvPr id="1026" name="Picture 2" descr="Image result for habit loop"/>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t="-31482" b="-3518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52683" y="6477000"/>
            <a:ext cx="3124200" cy="230832"/>
          </a:xfrm>
          <a:prstGeom prst="rect">
            <a:avLst/>
          </a:prstGeom>
          <a:noFill/>
        </p:spPr>
        <p:txBody>
          <a:bodyPr wrap="square" rtlCol="0">
            <a:spAutoFit/>
          </a:bodyPr>
          <a:lstStyle/>
          <a:p>
            <a:r>
              <a:rPr lang="en-US" sz="900" dirty="0"/>
              <a:t>http://www.hustlehealthy.com/habit-loop-to-control-life/</a:t>
            </a:r>
          </a:p>
        </p:txBody>
      </p:sp>
    </p:spTree>
    <p:extLst>
      <p:ext uri="{BB962C8B-B14F-4D97-AF65-F5344CB8AC3E}">
        <p14:creationId xmlns:p14="http://schemas.microsoft.com/office/powerpoint/2010/main" val="49125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HC360">
  <a:themeElements>
    <a:clrScheme name="Custom 4">
      <a:dk1>
        <a:srgbClr val="282828"/>
      </a:dk1>
      <a:lt1>
        <a:srgbClr val="97999C"/>
      </a:lt1>
      <a:dk2>
        <a:srgbClr val="464343"/>
      </a:dk2>
      <a:lt2>
        <a:srgbClr val="E7E8E9"/>
      </a:lt2>
      <a:accent1>
        <a:srgbClr val="385676"/>
      </a:accent1>
      <a:accent2>
        <a:srgbClr val="B8CADE"/>
      </a:accent2>
      <a:accent3>
        <a:srgbClr val="C7A138"/>
      </a:accent3>
      <a:accent4>
        <a:srgbClr val="B1D1CB"/>
      </a:accent4>
      <a:accent5>
        <a:srgbClr val="859E9A"/>
      </a:accent5>
      <a:accent6>
        <a:srgbClr val="707275"/>
      </a:accent6>
      <a:hlink>
        <a:srgbClr val="464343"/>
      </a:hlink>
      <a:folHlink>
        <a:srgbClr val="97999C"/>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SCO USE" id="{5FFB2CCC-C62E-4BB6-9D6D-D963BE4C519D}" vid="{6550E0B4-FCF4-4FEC-94B6-2947E35F6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HC360</Template>
  <TotalTime>11656</TotalTime>
  <Words>271</Words>
  <Application>Microsoft Office PowerPoint</Application>
  <PresentationFormat>On-screen Show (4:3)</PresentationFormat>
  <Paragraphs>88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Courier New</vt:lpstr>
      <vt:lpstr>Franklin Gothic Book</vt:lpstr>
      <vt:lpstr>Franklin Gothic Medium Cond</vt:lpstr>
      <vt:lpstr>HC360</vt:lpstr>
      <vt:lpstr>Breaking Habits</vt:lpstr>
      <vt:lpstr>Agenda</vt:lpstr>
      <vt:lpstr>What causes bad habits?</vt:lpstr>
      <vt:lpstr>What causes a bad habit?</vt:lpstr>
      <vt:lpstr>Breaking bad habits</vt:lpstr>
      <vt:lpstr>Breaking bad habits</vt:lpstr>
      <vt:lpstr>Breaking bad habits</vt:lpstr>
      <vt:lpstr>Breaking bad habits</vt:lpstr>
      <vt:lpstr>Action items</vt:lpstr>
      <vt:lpstr>UPCOMING WEBINARS</vt:lpstr>
      <vt:lpstr>Contact us</vt:lpstr>
      <vt:lpstr>QUESTIONS?</vt:lpstr>
    </vt:vector>
  </TitlesOfParts>
  <Company>Cottingham &amp; Butler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BUSE</dc:creator>
  <cp:lastModifiedBy>SHELBY K</cp:lastModifiedBy>
  <cp:revision>499</cp:revision>
  <cp:lastPrinted>2018-11-06T21:45:48Z</cp:lastPrinted>
  <dcterms:created xsi:type="dcterms:W3CDTF">2016-05-19T14:59:23Z</dcterms:created>
  <dcterms:modified xsi:type="dcterms:W3CDTF">2019-01-02T15:01:25Z</dcterms:modified>
</cp:coreProperties>
</file>