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98" r:id="rId2"/>
    <p:sldId id="299" r:id="rId3"/>
    <p:sldId id="300" r:id="rId4"/>
    <p:sldId id="322" r:id="rId5"/>
    <p:sldId id="307" r:id="rId6"/>
    <p:sldId id="323" r:id="rId7"/>
    <p:sldId id="309" r:id="rId8"/>
    <p:sldId id="321" r:id="rId9"/>
    <p:sldId id="311" r:id="rId10"/>
    <p:sldId id="294" r:id="rId11"/>
    <p:sldId id="297" r:id="rId12"/>
    <p:sldId id="305"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483385-6690-0EF3-7A44-BABBAF93F6F5}" name="Jess Rolwes" initials="JR" userId="S::JROLWES@cb-sisco.com::2e34b49f-db7a-477a-b654-018e28cde0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5850" autoAdjust="0"/>
  </p:normalViewPr>
  <p:slideViewPr>
    <p:cSldViewPr snapToGrid="0">
      <p:cViewPr varScale="1">
        <p:scale>
          <a:sx n="91" d="100"/>
          <a:sy n="91" d="100"/>
        </p:scale>
        <p:origin x="47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D51E5F-586C-CBC3-3DE0-D07C50B8C5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4EA482-2F2F-C1C1-ECFD-8BE9827BDB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ABB3D9-5D4A-8D4A-BFEB-B915D92E6CC3}" type="datetimeFigureOut">
              <a:rPr lang="en-US" smtClean="0"/>
              <a:t>07/02/2025</a:t>
            </a:fld>
            <a:endParaRPr lang="en-US"/>
          </a:p>
        </p:txBody>
      </p:sp>
      <p:sp>
        <p:nvSpPr>
          <p:cNvPr id="4" name="Footer Placeholder 3">
            <a:extLst>
              <a:ext uri="{FF2B5EF4-FFF2-40B4-BE49-F238E27FC236}">
                <a16:creationId xmlns:a16="http://schemas.microsoft.com/office/drawing/2014/main" id="{4A4A6905-0991-AEC7-CF69-B1041BD792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6475AE-CD55-5787-7F9A-609FBE45E0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9EAABA-281F-5445-AF7D-B9E3D93376FB}" type="slidenum">
              <a:rPr lang="en-US" smtClean="0"/>
              <a:t>‹#›</a:t>
            </a:fld>
            <a:endParaRPr lang="en-US"/>
          </a:p>
        </p:txBody>
      </p:sp>
    </p:spTree>
    <p:extLst>
      <p:ext uri="{BB962C8B-B14F-4D97-AF65-F5344CB8AC3E}">
        <p14:creationId xmlns:p14="http://schemas.microsoft.com/office/powerpoint/2010/main" val="2319814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38AB0-3E09-4F4E-A063-EFF3F1745883}" type="datetimeFigureOut">
              <a:rPr lang="en-US" smtClean="0"/>
              <a:t>07/02/2025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B1A3E-3034-3D4B-B8D1-4C896FFDF289}" type="slidenum">
              <a:rPr lang="en-US" smtClean="0"/>
              <a:t>‹#›</a:t>
            </a:fld>
            <a:endParaRPr lang="en-US"/>
          </a:p>
        </p:txBody>
      </p:sp>
    </p:spTree>
    <p:extLst>
      <p:ext uri="{BB962C8B-B14F-4D97-AF65-F5344CB8AC3E}">
        <p14:creationId xmlns:p14="http://schemas.microsoft.com/office/powerpoint/2010/main" val="118289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1</a:t>
            </a:fld>
            <a:endParaRPr lang="en-US"/>
          </a:p>
        </p:txBody>
      </p:sp>
    </p:spTree>
    <p:extLst>
      <p:ext uri="{BB962C8B-B14F-4D97-AF65-F5344CB8AC3E}">
        <p14:creationId xmlns:p14="http://schemas.microsoft.com/office/powerpoint/2010/main" val="2940121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E3854"/>
                </a:solidFill>
                <a:latin typeface="Open Sans" pitchFamily="2" charset="0"/>
                <a:ea typeface="Open Sans" pitchFamily="2" charset="0"/>
                <a:cs typeface="Open Sans" pitchFamily="2" charset="0"/>
              </a:rPr>
              <a:t>To Change an Icon: </a:t>
            </a:r>
            <a:r>
              <a:rPr lang="en-US" dirty="0">
                <a:solidFill>
                  <a:srgbClr val="1E3854"/>
                </a:solidFill>
                <a:latin typeface="Open Sans" pitchFamily="2" charset="0"/>
                <a:ea typeface="Open Sans" pitchFamily="2" charset="0"/>
                <a:cs typeface="Open Sans" pitchFamily="2" charset="0"/>
              </a:rPr>
              <a:t>Go to “Insert” in the top menu, click icons, then select the icon you wish to include. You can update the color under the “Shape Format” tab. </a:t>
            </a:r>
          </a:p>
          <a:p>
            <a:endParaRPr lang="en-US" dirty="0"/>
          </a:p>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11</a:t>
            </a:fld>
            <a:endParaRPr lang="en-US"/>
          </a:p>
        </p:txBody>
      </p:sp>
    </p:spTree>
    <p:extLst>
      <p:ext uri="{BB962C8B-B14F-4D97-AF65-F5344CB8AC3E}">
        <p14:creationId xmlns:p14="http://schemas.microsoft.com/office/powerpoint/2010/main" val="281272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12</a:t>
            </a:fld>
            <a:endParaRPr lang="en-US"/>
          </a:p>
        </p:txBody>
      </p:sp>
    </p:spTree>
    <p:extLst>
      <p:ext uri="{BB962C8B-B14F-4D97-AF65-F5344CB8AC3E}">
        <p14:creationId xmlns:p14="http://schemas.microsoft.com/office/powerpoint/2010/main" val="1886561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13</a:t>
            </a:fld>
            <a:endParaRPr lang="en-US"/>
          </a:p>
        </p:txBody>
      </p:sp>
    </p:spTree>
    <p:extLst>
      <p:ext uri="{BB962C8B-B14F-4D97-AF65-F5344CB8AC3E}">
        <p14:creationId xmlns:p14="http://schemas.microsoft.com/office/powerpoint/2010/main" val="85611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2</a:t>
            </a:fld>
            <a:endParaRPr lang="en-US"/>
          </a:p>
        </p:txBody>
      </p:sp>
    </p:spTree>
    <p:extLst>
      <p:ext uri="{BB962C8B-B14F-4D97-AF65-F5344CB8AC3E}">
        <p14:creationId xmlns:p14="http://schemas.microsoft.com/office/powerpoint/2010/main" val="205777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p:cNvSpPr>
            <a:spLocks noGrp="1"/>
          </p:cNvSpPr>
          <p:nvPr>
            <p:ph type="sldNum" sz="quarter" idx="5"/>
          </p:nvPr>
        </p:nvSpPr>
        <p:spPr/>
        <p:txBody>
          <a:bodyPr/>
          <a:lstStyle/>
          <a:p>
            <a:fld id="{B54B1A3E-3034-3D4B-B8D1-4C896FFDF289}" type="slidenum">
              <a:rPr lang="en-US" smtClean="0"/>
              <a:t>3</a:t>
            </a:fld>
            <a:endParaRPr lang="en-US"/>
          </a:p>
        </p:txBody>
      </p:sp>
    </p:spTree>
    <p:extLst>
      <p:ext uri="{BB962C8B-B14F-4D97-AF65-F5344CB8AC3E}">
        <p14:creationId xmlns:p14="http://schemas.microsoft.com/office/powerpoint/2010/main" val="196556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FF65E-28BC-DACF-F855-4A7C70825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D1ABA-59F2-7E82-878E-4651D39337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951F0-8331-A02D-D698-7B823D18DC9E}"/>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B5CAF687-8504-2BA7-9D82-9C0CE8B1E922}"/>
              </a:ext>
            </a:extLst>
          </p:cNvPr>
          <p:cNvSpPr>
            <a:spLocks noGrp="1"/>
          </p:cNvSpPr>
          <p:nvPr>
            <p:ph type="sldNum" sz="quarter" idx="5"/>
          </p:nvPr>
        </p:nvSpPr>
        <p:spPr/>
        <p:txBody>
          <a:bodyPr/>
          <a:lstStyle/>
          <a:p>
            <a:fld id="{B54B1A3E-3034-3D4B-B8D1-4C896FFDF289}" type="slidenum">
              <a:rPr lang="en-US" smtClean="0"/>
              <a:t>4</a:t>
            </a:fld>
            <a:endParaRPr lang="en-US"/>
          </a:p>
        </p:txBody>
      </p:sp>
    </p:spTree>
    <p:extLst>
      <p:ext uri="{BB962C8B-B14F-4D97-AF65-F5344CB8AC3E}">
        <p14:creationId xmlns:p14="http://schemas.microsoft.com/office/powerpoint/2010/main" val="143755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7EEC-4D20-BE5B-D2D0-A2C33BB40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6976B-1319-5B7C-6417-ACE2A3B77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E0F8F-DF57-0932-C2E0-B2595A7F6D38}"/>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4BD8AED8-8E9C-4DEB-678E-9E0667214B64}"/>
              </a:ext>
            </a:extLst>
          </p:cNvPr>
          <p:cNvSpPr>
            <a:spLocks noGrp="1"/>
          </p:cNvSpPr>
          <p:nvPr>
            <p:ph type="sldNum" sz="quarter" idx="5"/>
          </p:nvPr>
        </p:nvSpPr>
        <p:spPr/>
        <p:txBody>
          <a:bodyPr/>
          <a:lstStyle/>
          <a:p>
            <a:fld id="{B54B1A3E-3034-3D4B-B8D1-4C896FFDF289}" type="slidenum">
              <a:rPr lang="en-US" smtClean="0"/>
              <a:t>5</a:t>
            </a:fld>
            <a:endParaRPr lang="en-US"/>
          </a:p>
        </p:txBody>
      </p:sp>
    </p:spTree>
    <p:extLst>
      <p:ext uri="{BB962C8B-B14F-4D97-AF65-F5344CB8AC3E}">
        <p14:creationId xmlns:p14="http://schemas.microsoft.com/office/powerpoint/2010/main" val="212673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9597-0731-572C-9BE4-C69AE1484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E7135-209F-5A6C-E742-C46FFB49E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3B142-3CE3-1ED6-FC4B-1940BAAD4A1F}"/>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BD09C8A5-0D10-9C84-43A1-10BBB0D5860F}"/>
              </a:ext>
            </a:extLst>
          </p:cNvPr>
          <p:cNvSpPr>
            <a:spLocks noGrp="1"/>
          </p:cNvSpPr>
          <p:nvPr>
            <p:ph type="sldNum" sz="quarter" idx="5"/>
          </p:nvPr>
        </p:nvSpPr>
        <p:spPr/>
        <p:txBody>
          <a:bodyPr/>
          <a:lstStyle/>
          <a:p>
            <a:fld id="{B54B1A3E-3034-3D4B-B8D1-4C896FFDF289}" type="slidenum">
              <a:rPr lang="en-US" smtClean="0"/>
              <a:t>6</a:t>
            </a:fld>
            <a:endParaRPr lang="en-US"/>
          </a:p>
        </p:txBody>
      </p:sp>
    </p:spTree>
    <p:extLst>
      <p:ext uri="{BB962C8B-B14F-4D97-AF65-F5344CB8AC3E}">
        <p14:creationId xmlns:p14="http://schemas.microsoft.com/office/powerpoint/2010/main" val="362984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7B45E-0C1B-16AE-DD3C-D3F33AD45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98475-1480-9B39-8EDD-8FA3BE1CE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BF771-8DD2-1485-5BDD-F6466ED782FB}"/>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68B48859-8147-8100-69B4-0F6B18E97CB0}"/>
              </a:ext>
            </a:extLst>
          </p:cNvPr>
          <p:cNvSpPr>
            <a:spLocks noGrp="1"/>
          </p:cNvSpPr>
          <p:nvPr>
            <p:ph type="sldNum" sz="quarter" idx="5"/>
          </p:nvPr>
        </p:nvSpPr>
        <p:spPr/>
        <p:txBody>
          <a:bodyPr/>
          <a:lstStyle/>
          <a:p>
            <a:fld id="{B54B1A3E-3034-3D4B-B8D1-4C896FFDF289}" type="slidenum">
              <a:rPr lang="en-US" smtClean="0"/>
              <a:t>7</a:t>
            </a:fld>
            <a:endParaRPr lang="en-US"/>
          </a:p>
        </p:txBody>
      </p:sp>
    </p:spTree>
    <p:extLst>
      <p:ext uri="{BB962C8B-B14F-4D97-AF65-F5344CB8AC3E}">
        <p14:creationId xmlns:p14="http://schemas.microsoft.com/office/powerpoint/2010/main" val="412492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7D59D-3431-D7AA-0D9C-633BBB46E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E75D-1ACA-AFDE-ED32-22FDE2A13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BF28-3F4F-2430-E7A1-CD07B8C0DAF9}"/>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D19BB26D-6E29-0E6A-1E52-FE28E76802E8}"/>
              </a:ext>
            </a:extLst>
          </p:cNvPr>
          <p:cNvSpPr>
            <a:spLocks noGrp="1"/>
          </p:cNvSpPr>
          <p:nvPr>
            <p:ph type="sldNum" sz="quarter" idx="5"/>
          </p:nvPr>
        </p:nvSpPr>
        <p:spPr/>
        <p:txBody>
          <a:bodyPr/>
          <a:lstStyle/>
          <a:p>
            <a:fld id="{B54B1A3E-3034-3D4B-B8D1-4C896FFDF289}" type="slidenum">
              <a:rPr lang="en-US" smtClean="0"/>
              <a:t>8</a:t>
            </a:fld>
            <a:endParaRPr lang="en-US"/>
          </a:p>
        </p:txBody>
      </p:sp>
    </p:spTree>
    <p:extLst>
      <p:ext uri="{BB962C8B-B14F-4D97-AF65-F5344CB8AC3E}">
        <p14:creationId xmlns:p14="http://schemas.microsoft.com/office/powerpoint/2010/main" val="57559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FF10F-5210-1512-CBE4-680408AE0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F8DA1-A385-CF18-D2B8-D238A90B2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59585-1A40-6B28-3DA2-121F7C32CCD0}"/>
              </a:ext>
            </a:extLst>
          </p:cNvPr>
          <p:cNvSpPr>
            <a:spLocks noGrp="1"/>
          </p:cNvSpPr>
          <p:nvPr>
            <p:ph type="body" idx="1"/>
          </p:nvPr>
        </p:nvSpPr>
        <p:spPr/>
        <p:txBody>
          <a:bodyPr/>
          <a:lstStyle/>
          <a:p>
            <a:r>
              <a:rPr lang="en-US" b="1" dirty="0">
                <a:solidFill>
                  <a:srgbClr val="1E3854"/>
                </a:solidFill>
                <a:latin typeface="Open Sans" pitchFamily="2" charset="0"/>
                <a:ea typeface="Open Sans" pitchFamily="2" charset="0"/>
                <a:cs typeface="Open Sans" pitchFamily="2" charset="0"/>
              </a:rPr>
              <a:t>To Change a Picture</a:t>
            </a:r>
          </a:p>
          <a:p>
            <a:pPr marL="342900" indent="-342900">
              <a:buFontTx/>
              <a:buChar char="-"/>
            </a:pPr>
            <a:r>
              <a:rPr lang="en-US" dirty="0">
                <a:solidFill>
                  <a:srgbClr val="1E3854"/>
                </a:solidFill>
                <a:latin typeface="Open Sans" pitchFamily="2" charset="0"/>
                <a:ea typeface="Open Sans" pitchFamily="2" charset="0"/>
                <a:cs typeface="Open Sans" pitchFamily="2" charset="0"/>
              </a:rPr>
              <a:t>Right click on the picture you want to change, click “change picture,” then “from a file.” </a:t>
            </a:r>
          </a:p>
          <a:p>
            <a:pPr marL="342900" indent="-342900">
              <a:buFontTx/>
              <a:buChar char="-"/>
            </a:pPr>
            <a:r>
              <a:rPr lang="en-US" dirty="0">
                <a:latin typeface="Open Sans" pitchFamily="2" charset="0"/>
                <a:ea typeface="Open Sans" pitchFamily="2" charset="0"/>
                <a:cs typeface="Open Sans" pitchFamily="2" charset="0"/>
              </a:rPr>
              <a:t>O:\Wholesale Sales &amp; Marketing\1. HealthCheck360\8. Templates\PowerPoint\Photos for PowerPoint</a:t>
            </a:r>
            <a:endParaRPr lang="en-US" dirty="0">
              <a:solidFill>
                <a:srgbClr val="1E3854"/>
              </a:solidFill>
              <a:latin typeface="Open Sans" pitchFamily="2" charset="0"/>
              <a:ea typeface="Open Sans" pitchFamily="2" charset="0"/>
              <a:cs typeface="Open Sans" pitchFamily="2" charset="0"/>
            </a:endParaRPr>
          </a:p>
          <a:p>
            <a:endParaRPr lang="en-US" dirty="0"/>
          </a:p>
        </p:txBody>
      </p:sp>
      <p:sp>
        <p:nvSpPr>
          <p:cNvPr id="4" name="Slide Number Placeholder 3">
            <a:extLst>
              <a:ext uri="{FF2B5EF4-FFF2-40B4-BE49-F238E27FC236}">
                <a16:creationId xmlns:a16="http://schemas.microsoft.com/office/drawing/2014/main" id="{6B55F302-AB94-B318-09CA-5DFC6D237A24}"/>
              </a:ext>
            </a:extLst>
          </p:cNvPr>
          <p:cNvSpPr>
            <a:spLocks noGrp="1"/>
          </p:cNvSpPr>
          <p:nvPr>
            <p:ph type="sldNum" sz="quarter" idx="5"/>
          </p:nvPr>
        </p:nvSpPr>
        <p:spPr/>
        <p:txBody>
          <a:bodyPr/>
          <a:lstStyle/>
          <a:p>
            <a:fld id="{B54B1A3E-3034-3D4B-B8D1-4C896FFDF289}" type="slidenum">
              <a:rPr lang="en-US" smtClean="0"/>
              <a:t>9</a:t>
            </a:fld>
            <a:endParaRPr lang="en-US"/>
          </a:p>
        </p:txBody>
      </p:sp>
    </p:spTree>
    <p:extLst>
      <p:ext uri="{BB962C8B-B14F-4D97-AF65-F5344CB8AC3E}">
        <p14:creationId xmlns:p14="http://schemas.microsoft.com/office/powerpoint/2010/main" val="2554438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ne">
    <p:spTree>
      <p:nvGrpSpPr>
        <p:cNvPr id="1" name=""/>
        <p:cNvGrpSpPr/>
        <p:nvPr/>
      </p:nvGrpSpPr>
      <p:grpSpPr>
        <a:xfrm>
          <a:off x="0" y="0"/>
          <a:ext cx="0" cy="0"/>
          <a:chOff x="0" y="0"/>
          <a:chExt cx="0" cy="0"/>
        </a:xfrm>
      </p:grpSpPr>
      <p:pic>
        <p:nvPicPr>
          <p:cNvPr id="8" name="Picture 7" descr="A black background with blue letters&#10;&#10;Description automatically generated">
            <a:extLst>
              <a:ext uri="{FF2B5EF4-FFF2-40B4-BE49-F238E27FC236}">
                <a16:creationId xmlns:a16="http://schemas.microsoft.com/office/drawing/2014/main" id="{39A6098D-6DED-0560-3DBD-803D8EC532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1666" y="1731861"/>
            <a:ext cx="2467534" cy="445229"/>
          </a:xfrm>
          <a:prstGeom prst="rect">
            <a:avLst/>
          </a:prstGeom>
        </p:spPr>
      </p:pic>
      <p:sp>
        <p:nvSpPr>
          <p:cNvPr id="9" name="Text Placeholder 31">
            <a:extLst>
              <a:ext uri="{FF2B5EF4-FFF2-40B4-BE49-F238E27FC236}">
                <a16:creationId xmlns:a16="http://schemas.microsoft.com/office/drawing/2014/main" id="{489EC7B6-8A31-9199-C7F7-C174C69AB117}"/>
              </a:ext>
            </a:extLst>
          </p:cNvPr>
          <p:cNvSpPr txBox="1">
            <a:spLocks/>
          </p:cNvSpPr>
          <p:nvPr userDrawn="1"/>
        </p:nvSpPr>
        <p:spPr>
          <a:xfrm>
            <a:off x="1410226" y="3870429"/>
            <a:ext cx="3618974" cy="304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0"/>
              </a:spcBef>
              <a:buFont typeface="Arial" panose="020B0604020202020204" pitchFamily="34" charset="0"/>
              <a:buNone/>
              <a:tabLst>
                <a:tab pos="1200150" algn="l"/>
              </a:tabLst>
              <a:defRPr sz="1400" kern="1200" baseline="0">
                <a:solidFill>
                  <a:srgbClr val="606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r" defTabSz="685800" rtl="0" eaLnBrk="1" fontAlgn="auto" latinLnBrk="0" hangingPunct="1">
              <a:lnSpc>
                <a:spcPct val="90000"/>
              </a:lnSpc>
              <a:spcBef>
                <a:spcPts val="0"/>
              </a:spcBef>
              <a:spcAft>
                <a:spcPts val="0"/>
              </a:spcAft>
              <a:buClrTx/>
              <a:buSzTx/>
              <a:buFont typeface="Arial" panose="020B0604020202020204" pitchFamily="34" charset="0"/>
              <a:buNone/>
              <a:tabLst>
                <a:tab pos="1200150" algn="l"/>
              </a:tabLst>
              <a:defRPr/>
            </a:pPr>
            <a:fld id="{71B1F974-AE0E-445E-9C3A-9A93ACC12271}" type="datetime4">
              <a:rPr kumimoji="0" lang="en-US" sz="1400" u="none" strike="noStrike" kern="1200" cap="none" spc="0" normalizeH="0" baseline="0" noProof="0" smtClean="0">
                <a:ln>
                  <a:noFill/>
                </a:ln>
                <a:solidFill>
                  <a:srgbClr val="1E3854"/>
                </a:solidFill>
                <a:effectLst/>
                <a:uLnTx/>
                <a:uFillTx/>
                <a:latin typeface="Open Sans" pitchFamily="2" charset="0"/>
                <a:ea typeface="Open Sans" pitchFamily="2" charset="0"/>
                <a:cs typeface="Open Sans" pitchFamily="2" charset="0"/>
              </a:rPr>
              <a:pPr marL="171450" marR="0" lvl="0" indent="-171450" algn="r" defTabSz="685800" rtl="0" eaLnBrk="1" fontAlgn="auto" latinLnBrk="0" hangingPunct="1">
                <a:lnSpc>
                  <a:spcPct val="90000"/>
                </a:lnSpc>
                <a:spcBef>
                  <a:spcPts val="0"/>
                </a:spcBef>
                <a:spcAft>
                  <a:spcPts val="0"/>
                </a:spcAft>
                <a:buClrTx/>
                <a:buSzTx/>
                <a:buFont typeface="Arial" panose="020B0604020202020204" pitchFamily="34" charset="0"/>
                <a:buNone/>
                <a:tabLst>
                  <a:tab pos="1200150" algn="l"/>
                </a:tabLst>
                <a:defRPr/>
              </a:pPr>
              <a:t>July 2, 2025</a:t>
            </a:fld>
            <a:endParaRPr kumimoji="0" lang="en-US" sz="1400" u="none" strike="noStrike" kern="1200" cap="none" spc="0" normalizeH="0" baseline="0" noProof="0" dirty="0">
              <a:ln>
                <a:noFill/>
              </a:ln>
              <a:solidFill>
                <a:srgbClr val="1E3854"/>
              </a:solidFill>
              <a:effectLst/>
              <a:uLnTx/>
              <a:uFillTx/>
              <a:latin typeface="Open Sans" pitchFamily="2" charset="0"/>
              <a:ea typeface="Open Sans" pitchFamily="2" charset="0"/>
              <a:cs typeface="Open Sans" pitchFamily="2" charset="0"/>
            </a:endParaRPr>
          </a:p>
        </p:txBody>
      </p:sp>
      <p:sp>
        <p:nvSpPr>
          <p:cNvPr id="22" name="Title 1">
            <a:extLst>
              <a:ext uri="{FF2B5EF4-FFF2-40B4-BE49-F238E27FC236}">
                <a16:creationId xmlns:a16="http://schemas.microsoft.com/office/drawing/2014/main" id="{A0AFEC75-8893-E8D5-C271-6AB9576FACB0}"/>
              </a:ext>
            </a:extLst>
          </p:cNvPr>
          <p:cNvSpPr>
            <a:spLocks noGrp="1"/>
          </p:cNvSpPr>
          <p:nvPr>
            <p:ph type="title" hasCustomPrompt="1"/>
          </p:nvPr>
        </p:nvSpPr>
        <p:spPr>
          <a:xfrm>
            <a:off x="914401" y="2253439"/>
            <a:ext cx="4114800" cy="1641805"/>
          </a:xfrm>
          <a:prstGeom prst="rect">
            <a:avLst/>
          </a:prstGeom>
        </p:spPr>
        <p:txBody>
          <a:bodyPr/>
          <a:lstStyle>
            <a:lvl1pPr algn="r">
              <a:defRPr sz="5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26" name="Picture Placeholder 11">
            <a:extLst>
              <a:ext uri="{FF2B5EF4-FFF2-40B4-BE49-F238E27FC236}">
                <a16:creationId xmlns:a16="http://schemas.microsoft.com/office/drawing/2014/main" id="{F2DC2622-9C3F-922F-CA4B-9D0C8C9BF53B}"/>
              </a:ext>
            </a:extLst>
          </p:cNvPr>
          <p:cNvSpPr>
            <a:spLocks noGrp="1"/>
          </p:cNvSpPr>
          <p:nvPr>
            <p:ph type="pic" sz="quarter" idx="16"/>
          </p:nvPr>
        </p:nvSpPr>
        <p:spPr>
          <a:xfrm>
            <a:off x="5460983" y="0"/>
            <a:ext cx="6731018" cy="6858000"/>
          </a:xfrm>
          <a:prstGeom prst="rect">
            <a:avLst/>
          </a:prstGeom>
          <a:effectLst>
            <a:outerShdw blurRad="230069" dist="28213" dir="10594610" algn="ctr" rotWithShape="0">
              <a:srgbClr val="000000">
                <a:alpha val="52072"/>
              </a:srgbClr>
            </a:outerShdw>
          </a:effectLst>
        </p:spPr>
        <p:txBody>
          <a:bodyPr/>
          <a:lstStyle/>
          <a:p>
            <a:endParaRPr lang="en-US" dirty="0"/>
          </a:p>
        </p:txBody>
      </p:sp>
      <p:sp>
        <p:nvSpPr>
          <p:cNvPr id="4" name="Text Placeholder 3">
            <a:extLst>
              <a:ext uri="{FF2B5EF4-FFF2-40B4-BE49-F238E27FC236}">
                <a16:creationId xmlns:a16="http://schemas.microsoft.com/office/drawing/2014/main" id="{29BAC6CE-308F-0A4A-DFCC-3675D53167CB}"/>
              </a:ext>
            </a:extLst>
          </p:cNvPr>
          <p:cNvSpPr>
            <a:spLocks noGrp="1"/>
          </p:cNvSpPr>
          <p:nvPr>
            <p:ph type="body" sz="quarter" idx="17" hasCustomPrompt="1"/>
          </p:nvPr>
        </p:nvSpPr>
        <p:spPr>
          <a:xfrm>
            <a:off x="3091139" y="4175229"/>
            <a:ext cx="2017574" cy="304800"/>
          </a:xfrm>
          <a:prstGeom prst="rect">
            <a:avLst/>
          </a:prstGeom>
        </p:spPr>
        <p:txBody>
          <a:bodyPr/>
          <a:lstStyle>
            <a:lvl1pPr marL="0" indent="0">
              <a:buNone/>
              <a:defRPr sz="1400" b="0" i="0">
                <a:latin typeface="Open Sans" pitchFamily="2" charset="0"/>
                <a:ea typeface="Open Sans" pitchFamily="2" charset="0"/>
                <a:cs typeface="Open Sans" pitchFamily="2" charset="0"/>
              </a:defRPr>
            </a:lvl1pPr>
          </a:lstStyle>
          <a:p>
            <a:pPr lvl="0"/>
            <a:r>
              <a:rPr lang="en-US" dirty="0"/>
              <a:t>Presented By | Name</a:t>
            </a:r>
          </a:p>
        </p:txBody>
      </p:sp>
    </p:spTree>
    <p:extLst>
      <p:ext uri="{BB962C8B-B14F-4D97-AF65-F5344CB8AC3E}">
        <p14:creationId xmlns:p14="http://schemas.microsoft.com/office/powerpoint/2010/main" val="281936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Text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69EC18-140D-9864-8846-17664870A825}"/>
              </a:ext>
            </a:extLst>
          </p:cNvPr>
          <p:cNvSpPr/>
          <p:nvPr userDrawn="1"/>
        </p:nvSpPr>
        <p:spPr>
          <a:xfrm>
            <a:off x="0" y="3429000"/>
            <a:ext cx="12192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8DDD07E-7C51-D251-0579-F339AF874A74}"/>
              </a:ext>
            </a:extLst>
          </p:cNvPr>
          <p:cNvSpPr/>
          <p:nvPr userDrawn="1"/>
        </p:nvSpPr>
        <p:spPr>
          <a:xfrm>
            <a:off x="636049" y="346293"/>
            <a:ext cx="10919902" cy="6165414"/>
          </a:xfrm>
          <a:prstGeom prst="roundRect">
            <a:avLst>
              <a:gd name="adj" fmla="val 8094"/>
            </a:avLst>
          </a:prstGeom>
          <a:solidFill>
            <a:schemeClr val="accent2"/>
          </a:solidFill>
          <a:ln>
            <a:noFill/>
          </a:ln>
          <a:effectLst>
            <a:outerShdw blurRad="472580" dist="38100" dir="16200000" sx="99000" sy="99000" rotWithShape="0">
              <a:prstClr val="black">
                <a:alpha val="262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Title 1">
            <a:extLst>
              <a:ext uri="{FF2B5EF4-FFF2-40B4-BE49-F238E27FC236}">
                <a16:creationId xmlns:a16="http://schemas.microsoft.com/office/drawing/2014/main" id="{55F6C5CD-E874-A3A5-442F-50452B8E820F}"/>
              </a:ext>
            </a:extLst>
          </p:cNvPr>
          <p:cNvSpPr>
            <a:spLocks noGrp="1"/>
          </p:cNvSpPr>
          <p:nvPr>
            <p:ph type="title" hasCustomPrompt="1"/>
          </p:nvPr>
        </p:nvSpPr>
        <p:spPr>
          <a:xfrm>
            <a:off x="1118469" y="792997"/>
            <a:ext cx="9707088" cy="703130"/>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4" name="Text Placeholder 11">
            <a:extLst>
              <a:ext uri="{FF2B5EF4-FFF2-40B4-BE49-F238E27FC236}">
                <a16:creationId xmlns:a16="http://schemas.microsoft.com/office/drawing/2014/main" id="{08CA66A3-F65D-1412-D6F4-EF57FAF1D1AA}"/>
              </a:ext>
            </a:extLst>
          </p:cNvPr>
          <p:cNvSpPr>
            <a:spLocks noGrp="1"/>
          </p:cNvSpPr>
          <p:nvPr>
            <p:ph type="body" sz="quarter" idx="11" hasCustomPrompt="1"/>
          </p:nvPr>
        </p:nvSpPr>
        <p:spPr>
          <a:xfrm>
            <a:off x="1118469" y="1674144"/>
            <a:ext cx="10009314" cy="4390859"/>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Tree>
    <p:extLst>
      <p:ext uri="{BB962C8B-B14F-4D97-AF65-F5344CB8AC3E}">
        <p14:creationId xmlns:p14="http://schemas.microsoft.com/office/powerpoint/2010/main" val="4007445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229277-B23D-9687-A449-7500753D4C17}"/>
              </a:ext>
            </a:extLst>
          </p:cNvPr>
          <p:cNvSpPr/>
          <p:nvPr userDrawn="1"/>
        </p:nvSpPr>
        <p:spPr>
          <a:xfrm>
            <a:off x="0" y="0"/>
            <a:ext cx="342111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DE8A46D-4153-6B55-725F-EFCDAAB69703}"/>
              </a:ext>
            </a:extLst>
          </p:cNvPr>
          <p:cNvSpPr>
            <a:spLocks noGrp="1"/>
          </p:cNvSpPr>
          <p:nvPr>
            <p:ph type="title" hasCustomPrompt="1"/>
          </p:nvPr>
        </p:nvSpPr>
        <p:spPr>
          <a:xfrm>
            <a:off x="3857924" y="1374617"/>
            <a:ext cx="6441810" cy="58771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2" name="Text Placeholder 11">
            <a:extLst>
              <a:ext uri="{FF2B5EF4-FFF2-40B4-BE49-F238E27FC236}">
                <a16:creationId xmlns:a16="http://schemas.microsoft.com/office/drawing/2014/main" id="{DE096731-A297-6EF3-9C77-2A7FACB11203}"/>
              </a:ext>
            </a:extLst>
          </p:cNvPr>
          <p:cNvSpPr>
            <a:spLocks noGrp="1"/>
          </p:cNvSpPr>
          <p:nvPr>
            <p:ph type="body" sz="quarter" idx="11" hasCustomPrompt="1"/>
          </p:nvPr>
        </p:nvSpPr>
        <p:spPr>
          <a:xfrm>
            <a:off x="3844033" y="909858"/>
            <a:ext cx="6235700" cy="368218"/>
          </a:xfrm>
          <a:prstGeom prst="rect">
            <a:avLst/>
          </a:prstGeom>
        </p:spPr>
        <p:txBody>
          <a:bodyPr/>
          <a:lstStyle>
            <a:lvl1pPr marL="0" indent="0" algn="l">
              <a:buNone/>
              <a:defRPr sz="2000" b="0" i="0" spc="30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3" name="Text Placeholder 11">
            <a:extLst>
              <a:ext uri="{FF2B5EF4-FFF2-40B4-BE49-F238E27FC236}">
                <a16:creationId xmlns:a16="http://schemas.microsoft.com/office/drawing/2014/main" id="{BF314D61-A9A6-AEF1-2717-FAC5539D27E1}"/>
              </a:ext>
            </a:extLst>
          </p:cNvPr>
          <p:cNvSpPr>
            <a:spLocks noGrp="1"/>
          </p:cNvSpPr>
          <p:nvPr>
            <p:ph type="body" sz="quarter" idx="16" hasCustomPrompt="1"/>
          </p:nvPr>
        </p:nvSpPr>
        <p:spPr>
          <a:xfrm>
            <a:off x="3857924" y="2098979"/>
            <a:ext cx="6207919" cy="4137697"/>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7B2367CE-AF13-1038-0543-8A66450F5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3783292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ext 1/3 &amp; 2/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EED11-F7EF-199E-98EE-72E124FD7334}"/>
              </a:ext>
            </a:extLst>
          </p:cNvPr>
          <p:cNvSpPr>
            <a:spLocks noGrp="1"/>
          </p:cNvSpPr>
          <p:nvPr>
            <p:ph type="title" hasCustomPrompt="1"/>
          </p:nvPr>
        </p:nvSpPr>
        <p:spPr>
          <a:xfrm>
            <a:off x="607992" y="665823"/>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5" name="Text Placeholder 11">
            <a:extLst>
              <a:ext uri="{FF2B5EF4-FFF2-40B4-BE49-F238E27FC236}">
                <a16:creationId xmlns:a16="http://schemas.microsoft.com/office/drawing/2014/main" id="{21D9297C-5D1F-D0EC-A5BD-E4649E54CB3B}"/>
              </a:ext>
            </a:extLst>
          </p:cNvPr>
          <p:cNvSpPr>
            <a:spLocks noGrp="1"/>
          </p:cNvSpPr>
          <p:nvPr>
            <p:ph type="body" sz="quarter" idx="16" hasCustomPrompt="1"/>
          </p:nvPr>
        </p:nvSpPr>
        <p:spPr>
          <a:xfrm>
            <a:off x="607992" y="1453105"/>
            <a:ext cx="10572375" cy="403498"/>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6" name="Text Placeholder 11">
            <a:extLst>
              <a:ext uri="{FF2B5EF4-FFF2-40B4-BE49-F238E27FC236}">
                <a16:creationId xmlns:a16="http://schemas.microsoft.com/office/drawing/2014/main" id="{0D2BD0FC-AF07-854F-62C2-6C51E4AFDE94}"/>
              </a:ext>
            </a:extLst>
          </p:cNvPr>
          <p:cNvSpPr>
            <a:spLocks noGrp="1"/>
          </p:cNvSpPr>
          <p:nvPr>
            <p:ph type="body" sz="quarter" idx="17" hasCustomPrompt="1"/>
          </p:nvPr>
        </p:nvSpPr>
        <p:spPr>
          <a:xfrm>
            <a:off x="607991" y="1978777"/>
            <a:ext cx="3979507" cy="342611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7" name="Picture 6" descr="A black and blue rectangle&#10;&#10;Description automatically generated">
            <a:extLst>
              <a:ext uri="{FF2B5EF4-FFF2-40B4-BE49-F238E27FC236}">
                <a16:creationId xmlns:a16="http://schemas.microsoft.com/office/drawing/2014/main" id="{4BE5B231-1B76-E3AA-A899-82D84598A679}"/>
              </a:ext>
            </a:extLst>
          </p:cNvPr>
          <p:cNvPicPr>
            <a:picLocks noChangeAspect="1"/>
          </p:cNvPicPr>
          <p:nvPr userDrawn="1"/>
        </p:nvPicPr>
        <p:blipFill>
          <a:blip r:embed="rId2"/>
          <a:stretch>
            <a:fillRect/>
          </a:stretch>
        </p:blipFill>
        <p:spPr>
          <a:xfrm>
            <a:off x="-11545" y="5064996"/>
            <a:ext cx="12215090" cy="1881342"/>
          </a:xfrm>
          <a:prstGeom prst="rect">
            <a:avLst/>
          </a:prstGeom>
        </p:spPr>
      </p:pic>
      <p:pic>
        <p:nvPicPr>
          <p:cNvPr id="9" name="Picture 8" descr="A white check mark on a black background&#10;&#10;Description automatically generated">
            <a:extLst>
              <a:ext uri="{FF2B5EF4-FFF2-40B4-BE49-F238E27FC236}">
                <a16:creationId xmlns:a16="http://schemas.microsoft.com/office/drawing/2014/main" id="{6907FB7A-D4B5-7B2C-D618-C464935728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
        <p:nvSpPr>
          <p:cNvPr id="2" name="Text Placeholder 11">
            <a:extLst>
              <a:ext uri="{FF2B5EF4-FFF2-40B4-BE49-F238E27FC236}">
                <a16:creationId xmlns:a16="http://schemas.microsoft.com/office/drawing/2014/main" id="{DF4EB35B-0859-575B-F693-87CD9B7119DE}"/>
              </a:ext>
            </a:extLst>
          </p:cNvPr>
          <p:cNvSpPr>
            <a:spLocks noGrp="1"/>
          </p:cNvSpPr>
          <p:nvPr>
            <p:ph type="body" sz="quarter" idx="18" hasCustomPrompt="1"/>
          </p:nvPr>
        </p:nvSpPr>
        <p:spPr>
          <a:xfrm>
            <a:off x="4773478" y="1978777"/>
            <a:ext cx="6406889" cy="342611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Tree>
    <p:extLst>
      <p:ext uri="{BB962C8B-B14F-4D97-AF65-F5344CB8AC3E}">
        <p14:creationId xmlns:p14="http://schemas.microsoft.com/office/powerpoint/2010/main" val="41866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2 Text Box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69EC18-140D-9864-8846-17664870A825}"/>
              </a:ext>
            </a:extLst>
          </p:cNvPr>
          <p:cNvSpPr/>
          <p:nvPr userDrawn="1"/>
        </p:nvSpPr>
        <p:spPr>
          <a:xfrm>
            <a:off x="0" y="3429000"/>
            <a:ext cx="12192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8DDD07E-7C51-D251-0579-F339AF874A74}"/>
              </a:ext>
            </a:extLst>
          </p:cNvPr>
          <p:cNvSpPr/>
          <p:nvPr userDrawn="1"/>
        </p:nvSpPr>
        <p:spPr>
          <a:xfrm>
            <a:off x="588714" y="1347449"/>
            <a:ext cx="5356522" cy="5210260"/>
          </a:xfrm>
          <a:prstGeom prst="roundRect">
            <a:avLst>
              <a:gd name="adj" fmla="val 12870"/>
            </a:avLst>
          </a:prstGeom>
          <a:solidFill>
            <a:schemeClr val="accent2"/>
          </a:solidFill>
          <a:ln>
            <a:noFill/>
          </a:ln>
          <a:effectLst>
            <a:outerShdw blurRad="472580" dist="38100" dir="16200000" sx="99000" sy="99000" rotWithShape="0">
              <a:prstClr val="black">
                <a:alpha val="262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Title 1">
            <a:extLst>
              <a:ext uri="{FF2B5EF4-FFF2-40B4-BE49-F238E27FC236}">
                <a16:creationId xmlns:a16="http://schemas.microsoft.com/office/drawing/2014/main" id="{55F6C5CD-E874-A3A5-442F-50452B8E820F}"/>
              </a:ext>
            </a:extLst>
          </p:cNvPr>
          <p:cNvSpPr>
            <a:spLocks noGrp="1"/>
          </p:cNvSpPr>
          <p:nvPr>
            <p:ph type="title" hasCustomPrompt="1"/>
          </p:nvPr>
        </p:nvSpPr>
        <p:spPr>
          <a:xfrm>
            <a:off x="865571" y="369775"/>
            <a:ext cx="9707088" cy="703130"/>
          </a:xfrm>
          <a:prstGeom prst="rect">
            <a:avLst/>
          </a:prstGeom>
        </p:spPr>
        <p:txBody>
          <a:bodyPr/>
          <a:lstStyle>
            <a:lvl1pPr algn="ctr">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4" name="Text Placeholder 11">
            <a:extLst>
              <a:ext uri="{FF2B5EF4-FFF2-40B4-BE49-F238E27FC236}">
                <a16:creationId xmlns:a16="http://schemas.microsoft.com/office/drawing/2014/main" id="{08CA66A3-F65D-1412-D6F4-EF57FAF1D1AA}"/>
              </a:ext>
            </a:extLst>
          </p:cNvPr>
          <p:cNvSpPr>
            <a:spLocks noGrp="1"/>
          </p:cNvSpPr>
          <p:nvPr>
            <p:ph type="body" sz="quarter" idx="11" hasCustomPrompt="1"/>
          </p:nvPr>
        </p:nvSpPr>
        <p:spPr>
          <a:xfrm>
            <a:off x="1020553" y="2201087"/>
            <a:ext cx="4434850" cy="4055329"/>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2" name="Rounded Rectangle 1">
            <a:extLst>
              <a:ext uri="{FF2B5EF4-FFF2-40B4-BE49-F238E27FC236}">
                <a16:creationId xmlns:a16="http://schemas.microsoft.com/office/drawing/2014/main" id="{D6018BE4-5772-4B7D-17F4-5C2CE82699AB}"/>
              </a:ext>
            </a:extLst>
          </p:cNvPr>
          <p:cNvSpPr/>
          <p:nvPr userDrawn="1"/>
        </p:nvSpPr>
        <p:spPr>
          <a:xfrm>
            <a:off x="6360198" y="1347449"/>
            <a:ext cx="5356522" cy="5210260"/>
          </a:xfrm>
          <a:prstGeom prst="roundRect">
            <a:avLst>
              <a:gd name="adj" fmla="val 12870"/>
            </a:avLst>
          </a:prstGeom>
          <a:solidFill>
            <a:schemeClr val="accent2"/>
          </a:solidFill>
          <a:ln>
            <a:noFill/>
          </a:ln>
          <a:effectLst>
            <a:outerShdw blurRad="472580" dist="38100" dir="16200000" sx="99000" sy="99000" rotWithShape="0">
              <a:prstClr val="black">
                <a:alpha val="262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7" name="Text Placeholder 11">
            <a:extLst>
              <a:ext uri="{FF2B5EF4-FFF2-40B4-BE49-F238E27FC236}">
                <a16:creationId xmlns:a16="http://schemas.microsoft.com/office/drawing/2014/main" id="{1C9B8384-515B-E0C2-D714-F4051F7BBDD2}"/>
              </a:ext>
            </a:extLst>
          </p:cNvPr>
          <p:cNvSpPr>
            <a:spLocks noGrp="1"/>
          </p:cNvSpPr>
          <p:nvPr>
            <p:ph type="body" sz="quarter" idx="18" hasCustomPrompt="1"/>
          </p:nvPr>
        </p:nvSpPr>
        <p:spPr>
          <a:xfrm>
            <a:off x="1020554" y="1719715"/>
            <a:ext cx="4434850" cy="300291"/>
          </a:xfrm>
          <a:prstGeom prst="rect">
            <a:avLst/>
          </a:prstGeom>
        </p:spPr>
        <p:txBody>
          <a:bodyPr/>
          <a:lstStyle>
            <a:lvl1pPr marL="0" indent="0" algn="l">
              <a:buNone/>
              <a:defRPr sz="16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Goes Here</a:t>
            </a:r>
          </a:p>
        </p:txBody>
      </p:sp>
      <p:sp>
        <p:nvSpPr>
          <p:cNvPr id="8" name="Text Placeholder 11">
            <a:extLst>
              <a:ext uri="{FF2B5EF4-FFF2-40B4-BE49-F238E27FC236}">
                <a16:creationId xmlns:a16="http://schemas.microsoft.com/office/drawing/2014/main" id="{5B8A64EA-E27C-7CF3-D987-7742D8CB5518}"/>
              </a:ext>
            </a:extLst>
          </p:cNvPr>
          <p:cNvSpPr>
            <a:spLocks noGrp="1"/>
          </p:cNvSpPr>
          <p:nvPr>
            <p:ph type="body" sz="quarter" idx="19" hasCustomPrompt="1"/>
          </p:nvPr>
        </p:nvSpPr>
        <p:spPr>
          <a:xfrm>
            <a:off x="6891828" y="2201087"/>
            <a:ext cx="4434850" cy="4055329"/>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9" name="Text Placeholder 11">
            <a:extLst>
              <a:ext uri="{FF2B5EF4-FFF2-40B4-BE49-F238E27FC236}">
                <a16:creationId xmlns:a16="http://schemas.microsoft.com/office/drawing/2014/main" id="{C780F9C9-EAF7-8727-CE4E-743B3D348243}"/>
              </a:ext>
            </a:extLst>
          </p:cNvPr>
          <p:cNvSpPr>
            <a:spLocks noGrp="1"/>
          </p:cNvSpPr>
          <p:nvPr>
            <p:ph type="body" sz="quarter" idx="20" hasCustomPrompt="1"/>
          </p:nvPr>
        </p:nvSpPr>
        <p:spPr>
          <a:xfrm>
            <a:off x="6891829" y="1719715"/>
            <a:ext cx="4434850" cy="300291"/>
          </a:xfrm>
          <a:prstGeom prst="rect">
            <a:avLst/>
          </a:prstGeom>
        </p:spPr>
        <p:txBody>
          <a:bodyPr/>
          <a:lstStyle>
            <a:lvl1pPr marL="0" indent="0" algn="l">
              <a:buNone/>
              <a:defRPr sz="16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Goes Here</a:t>
            </a:r>
          </a:p>
        </p:txBody>
      </p:sp>
    </p:spTree>
    <p:extLst>
      <p:ext uri="{BB962C8B-B14F-4D97-AF65-F5344CB8AC3E}">
        <p14:creationId xmlns:p14="http://schemas.microsoft.com/office/powerpoint/2010/main" val="3390761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229277-B23D-9687-A449-7500753D4C17}"/>
              </a:ext>
            </a:extLst>
          </p:cNvPr>
          <p:cNvSpPr/>
          <p:nvPr userDrawn="1"/>
        </p:nvSpPr>
        <p:spPr>
          <a:xfrm>
            <a:off x="0" y="0"/>
            <a:ext cx="342111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13D4A7-9908-393B-16D4-DC76C3B46427}"/>
              </a:ext>
            </a:extLst>
          </p:cNvPr>
          <p:cNvSpPr>
            <a:spLocks noGrp="1"/>
          </p:cNvSpPr>
          <p:nvPr>
            <p:ph type="pic" sz="quarter" idx="10"/>
          </p:nvPr>
        </p:nvSpPr>
        <p:spPr>
          <a:xfrm>
            <a:off x="772511" y="425504"/>
            <a:ext cx="3421118" cy="6006991"/>
          </a:xfrm>
          <a:prstGeom prst="roundRect">
            <a:avLst>
              <a:gd name="adj" fmla="val 9326"/>
            </a:avLst>
          </a:prstGeom>
        </p:spPr>
        <p:txBody>
          <a:bodyPr/>
          <a:lstStyle/>
          <a:p>
            <a:endParaRPr lang="en-US"/>
          </a:p>
        </p:txBody>
      </p:sp>
      <p:sp>
        <p:nvSpPr>
          <p:cNvPr id="11" name="Title 1">
            <a:extLst>
              <a:ext uri="{FF2B5EF4-FFF2-40B4-BE49-F238E27FC236}">
                <a16:creationId xmlns:a16="http://schemas.microsoft.com/office/drawing/2014/main" id="{3DE8A46D-4153-6B55-725F-EFCDAAB69703}"/>
              </a:ext>
            </a:extLst>
          </p:cNvPr>
          <p:cNvSpPr>
            <a:spLocks noGrp="1"/>
          </p:cNvSpPr>
          <p:nvPr>
            <p:ph type="title" hasCustomPrompt="1"/>
          </p:nvPr>
        </p:nvSpPr>
        <p:spPr>
          <a:xfrm>
            <a:off x="4420631" y="2066278"/>
            <a:ext cx="6441810" cy="58771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2" name="Text Placeholder 11">
            <a:extLst>
              <a:ext uri="{FF2B5EF4-FFF2-40B4-BE49-F238E27FC236}">
                <a16:creationId xmlns:a16="http://schemas.microsoft.com/office/drawing/2014/main" id="{DE096731-A297-6EF3-9C77-2A7FACB11203}"/>
              </a:ext>
            </a:extLst>
          </p:cNvPr>
          <p:cNvSpPr>
            <a:spLocks noGrp="1"/>
          </p:cNvSpPr>
          <p:nvPr>
            <p:ph type="body" sz="quarter" idx="11" hasCustomPrompt="1"/>
          </p:nvPr>
        </p:nvSpPr>
        <p:spPr>
          <a:xfrm>
            <a:off x="4406740" y="1601519"/>
            <a:ext cx="6235700" cy="368218"/>
          </a:xfrm>
          <a:prstGeom prst="rect">
            <a:avLst/>
          </a:prstGeom>
        </p:spPr>
        <p:txBody>
          <a:bodyPr/>
          <a:lstStyle>
            <a:lvl1pPr marL="0" indent="0" algn="l">
              <a:buNone/>
              <a:defRPr sz="2000" b="0" i="0" spc="30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13" name="Text Placeholder 11">
            <a:extLst>
              <a:ext uri="{FF2B5EF4-FFF2-40B4-BE49-F238E27FC236}">
                <a16:creationId xmlns:a16="http://schemas.microsoft.com/office/drawing/2014/main" id="{BF314D61-A9A6-AEF1-2717-FAC5539D27E1}"/>
              </a:ext>
            </a:extLst>
          </p:cNvPr>
          <p:cNvSpPr>
            <a:spLocks noGrp="1"/>
          </p:cNvSpPr>
          <p:nvPr>
            <p:ph type="body" sz="quarter" idx="16" hasCustomPrompt="1"/>
          </p:nvPr>
        </p:nvSpPr>
        <p:spPr>
          <a:xfrm>
            <a:off x="4420631" y="2790641"/>
            <a:ext cx="6207919" cy="182295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7B2367CE-AF13-1038-0543-8A66450F5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2456923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Text 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E6BC32-31E3-70E4-8F3A-FFED91D9BF94}"/>
              </a:ext>
            </a:extLst>
          </p:cNvPr>
          <p:cNvSpPr>
            <a:spLocks noGrp="1"/>
          </p:cNvSpPr>
          <p:nvPr>
            <p:ph type="title" hasCustomPrompt="1"/>
          </p:nvPr>
        </p:nvSpPr>
        <p:spPr>
          <a:xfrm>
            <a:off x="889155" y="820802"/>
            <a:ext cx="4676073"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9" name="Text Placeholder 11">
            <a:extLst>
              <a:ext uri="{FF2B5EF4-FFF2-40B4-BE49-F238E27FC236}">
                <a16:creationId xmlns:a16="http://schemas.microsoft.com/office/drawing/2014/main" id="{B2C8E345-0876-0A67-4DC4-EF2E5A52B61B}"/>
              </a:ext>
            </a:extLst>
          </p:cNvPr>
          <p:cNvSpPr>
            <a:spLocks noGrp="1"/>
          </p:cNvSpPr>
          <p:nvPr>
            <p:ph type="body" sz="quarter" idx="16" hasCustomPrompt="1"/>
          </p:nvPr>
        </p:nvSpPr>
        <p:spPr>
          <a:xfrm>
            <a:off x="889156" y="2339333"/>
            <a:ext cx="5206846" cy="787282"/>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10" name="Text Placeholder 11">
            <a:extLst>
              <a:ext uri="{FF2B5EF4-FFF2-40B4-BE49-F238E27FC236}">
                <a16:creationId xmlns:a16="http://schemas.microsoft.com/office/drawing/2014/main" id="{BE3CB804-D0A9-433A-8AC7-13C5D3767D5B}"/>
              </a:ext>
            </a:extLst>
          </p:cNvPr>
          <p:cNvSpPr>
            <a:spLocks noGrp="1"/>
          </p:cNvSpPr>
          <p:nvPr>
            <p:ph type="body" sz="quarter" idx="17" hasCustomPrompt="1"/>
          </p:nvPr>
        </p:nvSpPr>
        <p:spPr>
          <a:xfrm>
            <a:off x="889155" y="3290302"/>
            <a:ext cx="5206846" cy="182295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11" name="Picture Placeholder 9">
            <a:extLst>
              <a:ext uri="{FF2B5EF4-FFF2-40B4-BE49-F238E27FC236}">
                <a16:creationId xmlns:a16="http://schemas.microsoft.com/office/drawing/2014/main" id="{83288F22-8892-7F6D-7C7A-88BC44A8D4D3}"/>
              </a:ext>
            </a:extLst>
          </p:cNvPr>
          <p:cNvSpPr>
            <a:spLocks noGrp="1"/>
          </p:cNvSpPr>
          <p:nvPr>
            <p:ph type="pic" sz="quarter" idx="10"/>
          </p:nvPr>
        </p:nvSpPr>
        <p:spPr>
          <a:xfrm>
            <a:off x="6380811" y="425505"/>
            <a:ext cx="4922033" cy="5856026"/>
          </a:xfrm>
          <a:prstGeom prst="roundRect">
            <a:avLst>
              <a:gd name="adj" fmla="val 9326"/>
            </a:avLst>
          </a:prstGeom>
        </p:spPr>
        <p:txBody>
          <a:bodyPr/>
          <a:lstStyle/>
          <a:p>
            <a:endParaRPr lang="en-US"/>
          </a:p>
        </p:txBody>
      </p:sp>
      <p:pic>
        <p:nvPicPr>
          <p:cNvPr id="2" name="Picture 1" descr="A blue and grey check mark&#10;&#10;Description automatically generated">
            <a:extLst>
              <a:ext uri="{FF2B5EF4-FFF2-40B4-BE49-F238E27FC236}">
                <a16:creationId xmlns:a16="http://schemas.microsoft.com/office/drawing/2014/main" id="{30A4F7D1-42DF-68E4-DBCD-7C4E5C48BC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414355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 Text 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6065CE8-E262-EC6A-11C4-670EB0F583E6}"/>
              </a:ext>
            </a:extLst>
          </p:cNvPr>
          <p:cNvSpPr/>
          <p:nvPr userDrawn="1"/>
        </p:nvSpPr>
        <p:spPr>
          <a:xfrm>
            <a:off x="304800" y="315957"/>
            <a:ext cx="9677400" cy="6226085"/>
          </a:xfrm>
          <a:prstGeom prst="roundRect">
            <a:avLst>
              <a:gd name="adj" fmla="val 8226"/>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lIns="1645920" tIns="91440" bIns="91440" rtlCol="0" anchor="ctr" anchorCtr="0"/>
          <a:lstStyle/>
          <a:p>
            <a:pPr>
              <a:spcBef>
                <a:spcPts val="1200"/>
              </a:spcBef>
            </a:pPr>
            <a:endParaRPr lang="en-US" sz="2400" dirty="0"/>
          </a:p>
        </p:txBody>
      </p:sp>
      <p:sp>
        <p:nvSpPr>
          <p:cNvPr id="8" name="Text Placeholder 11">
            <a:extLst>
              <a:ext uri="{FF2B5EF4-FFF2-40B4-BE49-F238E27FC236}">
                <a16:creationId xmlns:a16="http://schemas.microsoft.com/office/drawing/2014/main" id="{6E08F758-9475-FC19-CD78-055975C2F51C}"/>
              </a:ext>
            </a:extLst>
          </p:cNvPr>
          <p:cNvSpPr>
            <a:spLocks noGrp="1"/>
          </p:cNvSpPr>
          <p:nvPr>
            <p:ph type="body" sz="quarter" idx="12" hasCustomPrompt="1"/>
          </p:nvPr>
        </p:nvSpPr>
        <p:spPr>
          <a:xfrm>
            <a:off x="1187284" y="2509329"/>
            <a:ext cx="2783279" cy="368218"/>
          </a:xfrm>
          <a:prstGeom prst="rect">
            <a:avLst/>
          </a:prstGeom>
        </p:spPr>
        <p:txBody>
          <a:bodyPr/>
          <a:lstStyle>
            <a:lvl1pPr marL="0" indent="0" algn="l">
              <a:buNone/>
              <a:defRPr sz="2000" b="1" i="0" spc="0">
                <a:solidFill>
                  <a:schemeClr val="accent2"/>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9" name="Text Placeholder 11">
            <a:extLst>
              <a:ext uri="{FF2B5EF4-FFF2-40B4-BE49-F238E27FC236}">
                <a16:creationId xmlns:a16="http://schemas.microsoft.com/office/drawing/2014/main" id="{78349011-F4ED-E531-EDD1-453275688933}"/>
              </a:ext>
            </a:extLst>
          </p:cNvPr>
          <p:cNvSpPr>
            <a:spLocks noGrp="1"/>
          </p:cNvSpPr>
          <p:nvPr>
            <p:ph type="body" sz="quarter" idx="15" hasCustomPrompt="1"/>
          </p:nvPr>
        </p:nvSpPr>
        <p:spPr>
          <a:xfrm>
            <a:off x="1192192" y="3100760"/>
            <a:ext cx="2035216" cy="368218"/>
          </a:xfrm>
          <a:prstGeom prst="rect">
            <a:avLst/>
          </a:prstGeom>
        </p:spPr>
        <p:txBody>
          <a:bodyPr/>
          <a:lstStyle>
            <a:lvl1pPr marL="285750" indent="-285750" algn="l">
              <a:buFont typeface="Arial" panose="020B0604020202020204" pitchFamily="34" charset="0"/>
              <a:buChar char="•"/>
              <a:defRPr sz="1600" b="0" i="0" spc="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10" name="Title 1">
            <a:extLst>
              <a:ext uri="{FF2B5EF4-FFF2-40B4-BE49-F238E27FC236}">
                <a16:creationId xmlns:a16="http://schemas.microsoft.com/office/drawing/2014/main" id="{83791B24-0F83-8359-8A9C-33F96F27AB02}"/>
              </a:ext>
            </a:extLst>
          </p:cNvPr>
          <p:cNvSpPr>
            <a:spLocks noGrp="1"/>
          </p:cNvSpPr>
          <p:nvPr>
            <p:ph type="title" hasCustomPrompt="1"/>
          </p:nvPr>
        </p:nvSpPr>
        <p:spPr>
          <a:xfrm>
            <a:off x="1187284" y="1211109"/>
            <a:ext cx="5254625" cy="701710"/>
          </a:xfrm>
          <a:prstGeom prst="rect">
            <a:avLst/>
          </a:prstGeom>
        </p:spPr>
        <p:txBody>
          <a:bodyPr/>
          <a:lstStyle>
            <a:lvl1pPr algn="l">
              <a:defRPr sz="4400" b="1" i="0">
                <a:solidFill>
                  <a:schemeClr val="accent2"/>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2" name="Picture Placeholder 11">
            <a:extLst>
              <a:ext uri="{FF2B5EF4-FFF2-40B4-BE49-F238E27FC236}">
                <a16:creationId xmlns:a16="http://schemas.microsoft.com/office/drawing/2014/main" id="{31EACF75-C63A-5D79-0BF7-2999B260A9F6}"/>
              </a:ext>
            </a:extLst>
          </p:cNvPr>
          <p:cNvSpPr>
            <a:spLocks noGrp="1"/>
          </p:cNvSpPr>
          <p:nvPr>
            <p:ph type="pic" sz="quarter" idx="16"/>
          </p:nvPr>
        </p:nvSpPr>
        <p:spPr>
          <a:xfrm>
            <a:off x="6937375" y="0"/>
            <a:ext cx="5254625" cy="6858000"/>
          </a:xfrm>
          <a:prstGeom prst="rect">
            <a:avLst/>
          </a:prstGeom>
          <a:effectLst>
            <a:outerShdw blurRad="230069" dist="28213" dir="10594610" algn="ctr" rotWithShape="0">
              <a:srgbClr val="000000">
                <a:alpha val="52072"/>
              </a:srgbClr>
            </a:outerShdw>
          </a:effectLst>
        </p:spPr>
        <p:txBody>
          <a:bodyPr/>
          <a:lstStyle/>
          <a:p>
            <a:endParaRPr lang="en-US" dirty="0"/>
          </a:p>
        </p:txBody>
      </p:sp>
    </p:spTree>
    <p:extLst>
      <p:ext uri="{BB962C8B-B14F-4D97-AF65-F5344CB8AC3E}">
        <p14:creationId xmlns:p14="http://schemas.microsoft.com/office/powerpoint/2010/main" val="1203044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 Text 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C390B5-6438-F26A-4941-121608D7FE73}"/>
              </a:ext>
            </a:extLst>
          </p:cNvPr>
          <p:cNvSpPr>
            <a:spLocks noGrp="1"/>
          </p:cNvSpPr>
          <p:nvPr>
            <p:ph type="title" hasCustomPrompt="1"/>
          </p:nvPr>
        </p:nvSpPr>
        <p:spPr>
          <a:xfrm>
            <a:off x="600892" y="607520"/>
            <a:ext cx="7511142" cy="986150"/>
          </a:xfrm>
          <a:prstGeom prst="rect">
            <a:avLst/>
          </a:prstGeom>
        </p:spPr>
        <p:txBody>
          <a:bodyPr/>
          <a:lstStyle>
            <a:lvl1pPr algn="l">
              <a:defRPr sz="5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8" name="Picture Placeholder 7">
            <a:extLst>
              <a:ext uri="{FF2B5EF4-FFF2-40B4-BE49-F238E27FC236}">
                <a16:creationId xmlns:a16="http://schemas.microsoft.com/office/drawing/2014/main" id="{BF98D951-EAB1-D1B2-ED41-BA1980DFDC9B}"/>
              </a:ext>
            </a:extLst>
          </p:cNvPr>
          <p:cNvSpPr>
            <a:spLocks noGrp="1"/>
          </p:cNvSpPr>
          <p:nvPr>
            <p:ph type="pic" sz="quarter" idx="10"/>
          </p:nvPr>
        </p:nvSpPr>
        <p:spPr>
          <a:xfrm>
            <a:off x="719137" y="1751013"/>
            <a:ext cx="4323125" cy="4610100"/>
          </a:xfrm>
          <a:prstGeom prst="roundRect">
            <a:avLst>
              <a:gd name="adj" fmla="val 12304"/>
            </a:avLst>
          </a:prstGeom>
        </p:spPr>
        <p:txBody>
          <a:bodyPr/>
          <a:lstStyle/>
          <a:p>
            <a:endParaRPr lang="en-US"/>
          </a:p>
        </p:txBody>
      </p:sp>
      <p:sp>
        <p:nvSpPr>
          <p:cNvPr id="9" name="Text Placeholder 11">
            <a:extLst>
              <a:ext uri="{FF2B5EF4-FFF2-40B4-BE49-F238E27FC236}">
                <a16:creationId xmlns:a16="http://schemas.microsoft.com/office/drawing/2014/main" id="{C78575AE-A013-EF71-EEE5-AA80CC9E73A7}"/>
              </a:ext>
            </a:extLst>
          </p:cNvPr>
          <p:cNvSpPr>
            <a:spLocks noGrp="1"/>
          </p:cNvSpPr>
          <p:nvPr>
            <p:ph type="body" sz="quarter" idx="16" hasCustomPrompt="1"/>
          </p:nvPr>
        </p:nvSpPr>
        <p:spPr>
          <a:xfrm>
            <a:off x="5444149" y="1916725"/>
            <a:ext cx="6207919" cy="182295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C69CEA6E-29A4-B8CE-9C4A-98732DA92B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256071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48969-4A7D-3790-DB5A-A54D39AA98CD}"/>
              </a:ext>
            </a:extLst>
          </p:cNvPr>
          <p:cNvSpPr>
            <a:spLocks noGrp="1"/>
          </p:cNvSpPr>
          <p:nvPr>
            <p:ph type="title" hasCustomPrompt="1"/>
          </p:nvPr>
        </p:nvSpPr>
        <p:spPr>
          <a:xfrm>
            <a:off x="652673" y="510271"/>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5" name="Text Placeholder 11">
            <a:extLst>
              <a:ext uri="{FF2B5EF4-FFF2-40B4-BE49-F238E27FC236}">
                <a16:creationId xmlns:a16="http://schemas.microsoft.com/office/drawing/2014/main" id="{34E822DB-15C6-F7C1-FF18-065026F147BD}"/>
              </a:ext>
            </a:extLst>
          </p:cNvPr>
          <p:cNvSpPr>
            <a:spLocks noGrp="1"/>
          </p:cNvSpPr>
          <p:nvPr>
            <p:ph type="body" sz="quarter" idx="16" hasCustomPrompt="1"/>
          </p:nvPr>
        </p:nvSpPr>
        <p:spPr>
          <a:xfrm>
            <a:off x="652671" y="1383183"/>
            <a:ext cx="5443327" cy="787282"/>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6" name="Text Placeholder 11">
            <a:extLst>
              <a:ext uri="{FF2B5EF4-FFF2-40B4-BE49-F238E27FC236}">
                <a16:creationId xmlns:a16="http://schemas.microsoft.com/office/drawing/2014/main" id="{E35C1197-3456-206C-5A5F-3FE7FEC09B4F}"/>
              </a:ext>
            </a:extLst>
          </p:cNvPr>
          <p:cNvSpPr>
            <a:spLocks noGrp="1"/>
          </p:cNvSpPr>
          <p:nvPr>
            <p:ph type="body" sz="quarter" idx="17" hasCustomPrompt="1"/>
          </p:nvPr>
        </p:nvSpPr>
        <p:spPr>
          <a:xfrm>
            <a:off x="652672" y="2248522"/>
            <a:ext cx="5443327" cy="3889044"/>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8" name="Chart Placeholder 7">
            <a:extLst>
              <a:ext uri="{FF2B5EF4-FFF2-40B4-BE49-F238E27FC236}">
                <a16:creationId xmlns:a16="http://schemas.microsoft.com/office/drawing/2014/main" id="{5937C56C-9161-283C-9E0D-2E65E1B13BE1}"/>
              </a:ext>
            </a:extLst>
          </p:cNvPr>
          <p:cNvSpPr>
            <a:spLocks noGrp="1"/>
          </p:cNvSpPr>
          <p:nvPr>
            <p:ph type="chart" sz="quarter" idx="18"/>
          </p:nvPr>
        </p:nvSpPr>
        <p:spPr>
          <a:xfrm>
            <a:off x="6305550" y="1382713"/>
            <a:ext cx="5297488" cy="4754562"/>
          </a:xfrm>
          <a:prstGeom prst="rect">
            <a:avLst/>
          </a:prstGeom>
        </p:spPr>
        <p:txBody>
          <a:bodyPr/>
          <a:lstStyle/>
          <a:p>
            <a:endParaRPr lang="en-US" dirty="0"/>
          </a:p>
        </p:txBody>
      </p:sp>
      <p:pic>
        <p:nvPicPr>
          <p:cNvPr id="2" name="Picture 1" descr="A blue and grey check mark&#10;&#10;Description automatically generated">
            <a:extLst>
              <a:ext uri="{FF2B5EF4-FFF2-40B4-BE49-F238E27FC236}">
                <a16:creationId xmlns:a16="http://schemas.microsoft.com/office/drawing/2014/main" id="{62EFC1BF-5ADD-DF7C-5BE2-8726FF693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3435801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48969-4A7D-3790-DB5A-A54D39AA98CD}"/>
              </a:ext>
            </a:extLst>
          </p:cNvPr>
          <p:cNvSpPr>
            <a:spLocks noGrp="1"/>
          </p:cNvSpPr>
          <p:nvPr>
            <p:ph type="title" hasCustomPrompt="1"/>
          </p:nvPr>
        </p:nvSpPr>
        <p:spPr>
          <a:xfrm>
            <a:off x="652673" y="510271"/>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6" name="Text Placeholder 11">
            <a:extLst>
              <a:ext uri="{FF2B5EF4-FFF2-40B4-BE49-F238E27FC236}">
                <a16:creationId xmlns:a16="http://schemas.microsoft.com/office/drawing/2014/main" id="{E35C1197-3456-206C-5A5F-3FE7FEC09B4F}"/>
              </a:ext>
            </a:extLst>
          </p:cNvPr>
          <p:cNvSpPr>
            <a:spLocks noGrp="1"/>
          </p:cNvSpPr>
          <p:nvPr>
            <p:ph type="body" sz="quarter" idx="17" hasCustomPrompt="1"/>
          </p:nvPr>
        </p:nvSpPr>
        <p:spPr>
          <a:xfrm>
            <a:off x="652673" y="1484478"/>
            <a:ext cx="10954444" cy="787282"/>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62EFC1BF-5ADD-DF7C-5BE2-8726FF693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
        <p:nvSpPr>
          <p:cNvPr id="7" name="Table Placeholder 6">
            <a:extLst>
              <a:ext uri="{FF2B5EF4-FFF2-40B4-BE49-F238E27FC236}">
                <a16:creationId xmlns:a16="http://schemas.microsoft.com/office/drawing/2014/main" id="{FF88A71C-C87E-3186-9A0A-39E37B319B23}"/>
              </a:ext>
            </a:extLst>
          </p:cNvPr>
          <p:cNvSpPr>
            <a:spLocks noGrp="1"/>
          </p:cNvSpPr>
          <p:nvPr>
            <p:ph type="tbl" sz="quarter" idx="18"/>
          </p:nvPr>
        </p:nvSpPr>
        <p:spPr>
          <a:xfrm>
            <a:off x="652463" y="2449514"/>
            <a:ext cx="10369550" cy="3898216"/>
          </a:xfrm>
          <a:prstGeom prst="rect">
            <a:avLst/>
          </a:prstGeom>
        </p:spPr>
        <p:txBody>
          <a:bodyPr/>
          <a:lstStyle/>
          <a:p>
            <a:endParaRPr lang="en-US"/>
          </a:p>
        </p:txBody>
      </p:sp>
    </p:spTree>
    <p:extLst>
      <p:ext uri="{BB962C8B-B14F-4D97-AF65-F5344CB8AC3E}">
        <p14:creationId xmlns:p14="http://schemas.microsoft.com/office/powerpoint/2010/main" val="69550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3190-196B-5DB0-8A35-85E23B5D4244}"/>
              </a:ext>
            </a:extLst>
          </p:cNvPr>
          <p:cNvSpPr>
            <a:spLocks noGrp="1"/>
          </p:cNvSpPr>
          <p:nvPr>
            <p:ph type="title" hasCustomPrompt="1"/>
          </p:nvPr>
        </p:nvSpPr>
        <p:spPr>
          <a:xfrm>
            <a:off x="1859477" y="2550184"/>
            <a:ext cx="5574475" cy="1333046"/>
          </a:xfrm>
          <a:prstGeom prst="rect">
            <a:avLst/>
          </a:prstGeom>
        </p:spPr>
        <p:txBody>
          <a:bodyPr/>
          <a:lstStyle>
            <a:lvl1pPr>
              <a:defRPr sz="6600" b="1" i="0">
                <a:solidFill>
                  <a:srgbClr val="FFFFFF"/>
                </a:solidFill>
                <a:latin typeface="Open Sans ExtraBold" pitchFamily="2" charset="0"/>
                <a:ea typeface="Open Sans ExtraBold" pitchFamily="2" charset="0"/>
                <a:cs typeface="Open Sans ExtraBold" pitchFamily="2" charset="0"/>
              </a:defRPr>
            </a:lvl1pPr>
          </a:lstStyle>
          <a:p>
            <a:r>
              <a:rPr lang="en-US" dirty="0"/>
              <a:t>Your Title Goes Here</a:t>
            </a:r>
          </a:p>
        </p:txBody>
      </p:sp>
      <p:cxnSp>
        <p:nvCxnSpPr>
          <p:cNvPr id="8" name="Straight Connector 7">
            <a:extLst>
              <a:ext uri="{FF2B5EF4-FFF2-40B4-BE49-F238E27FC236}">
                <a16:creationId xmlns:a16="http://schemas.microsoft.com/office/drawing/2014/main" id="{5DB1228F-B9DD-DB0D-D92E-2D965BCF1571}"/>
              </a:ext>
            </a:extLst>
          </p:cNvPr>
          <p:cNvCxnSpPr/>
          <p:nvPr userDrawn="1"/>
        </p:nvCxnSpPr>
        <p:spPr>
          <a:xfrm>
            <a:off x="1516084" y="2674917"/>
            <a:ext cx="0" cy="1508166"/>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 Placeholder 31">
            <a:extLst>
              <a:ext uri="{FF2B5EF4-FFF2-40B4-BE49-F238E27FC236}">
                <a16:creationId xmlns:a16="http://schemas.microsoft.com/office/drawing/2014/main" id="{078788BC-A6E9-1C3C-DB29-F34578285E1C}"/>
              </a:ext>
            </a:extLst>
          </p:cNvPr>
          <p:cNvSpPr txBox="1">
            <a:spLocks/>
          </p:cNvSpPr>
          <p:nvPr userDrawn="1"/>
        </p:nvSpPr>
        <p:spPr>
          <a:xfrm>
            <a:off x="1989147" y="4446157"/>
            <a:ext cx="3618974" cy="304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0"/>
              </a:spcBef>
              <a:buFont typeface="Arial" panose="020B0604020202020204" pitchFamily="34" charset="0"/>
              <a:buNone/>
              <a:tabLst>
                <a:tab pos="1200150" algn="l"/>
              </a:tabLst>
              <a:defRPr sz="1400" kern="1200" baseline="0">
                <a:solidFill>
                  <a:srgbClr val="60606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None/>
              <a:tabLst>
                <a:tab pos="1200150" algn="l"/>
              </a:tabLst>
              <a:defRPr/>
            </a:pPr>
            <a:fld id="{71B1F974-AE0E-445E-9C3A-9A93ACC12271}" type="datetime4">
              <a:rPr kumimoji="0" lang="en-US" sz="1400" u="none" strike="noStrike" kern="1200" cap="none" spc="0" normalizeH="0" baseline="0" noProof="0" smtClean="0">
                <a:ln>
                  <a:noFill/>
                </a:ln>
                <a:solidFill>
                  <a:srgbClr val="FFFFFF"/>
                </a:solidFill>
                <a:effectLst/>
                <a:uLnTx/>
                <a:uFillTx/>
                <a:latin typeface="Open Sans" pitchFamily="2" charset="0"/>
                <a:ea typeface="Open Sans" pitchFamily="2" charset="0"/>
                <a:cs typeface="Open Sans" pitchFamily="2" charset="0"/>
              </a:rPr>
              <a:pPr marL="171450" marR="0" lvl="0" indent="-171450" algn="l" defTabSz="685800" rtl="0" eaLnBrk="1" fontAlgn="auto" latinLnBrk="0" hangingPunct="1">
                <a:lnSpc>
                  <a:spcPct val="90000"/>
                </a:lnSpc>
                <a:spcBef>
                  <a:spcPts val="0"/>
                </a:spcBef>
                <a:spcAft>
                  <a:spcPts val="0"/>
                </a:spcAft>
                <a:buClrTx/>
                <a:buSzTx/>
                <a:buFont typeface="Arial" panose="020B0604020202020204" pitchFamily="34" charset="0"/>
                <a:buNone/>
                <a:tabLst>
                  <a:tab pos="1200150" algn="l"/>
                </a:tabLst>
                <a:defRPr/>
              </a:pPr>
              <a:t>July 2, 2025</a:t>
            </a:fld>
            <a:endParaRPr kumimoji="0" lang="en-US" sz="140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endParaRPr>
          </a:p>
        </p:txBody>
      </p:sp>
      <p:pic>
        <p:nvPicPr>
          <p:cNvPr id="12" name="Picture 11" descr="A white check mark on a black background&#10;&#10;Description automatically generated">
            <a:extLst>
              <a:ext uri="{FF2B5EF4-FFF2-40B4-BE49-F238E27FC236}">
                <a16:creationId xmlns:a16="http://schemas.microsoft.com/office/drawing/2014/main" id="{05D862F5-25B5-5BD2-905F-D3D8ABEB9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
        <p:nvSpPr>
          <p:cNvPr id="3" name="Text Placeholder 3">
            <a:extLst>
              <a:ext uri="{FF2B5EF4-FFF2-40B4-BE49-F238E27FC236}">
                <a16:creationId xmlns:a16="http://schemas.microsoft.com/office/drawing/2014/main" id="{D428F8B4-A894-F296-ED4B-BB6DD674D1AB}"/>
              </a:ext>
            </a:extLst>
          </p:cNvPr>
          <p:cNvSpPr>
            <a:spLocks noGrp="1"/>
          </p:cNvSpPr>
          <p:nvPr>
            <p:ph type="body" sz="quarter" idx="17" hasCustomPrompt="1"/>
          </p:nvPr>
        </p:nvSpPr>
        <p:spPr>
          <a:xfrm>
            <a:off x="2072830" y="4760196"/>
            <a:ext cx="2017574" cy="304800"/>
          </a:xfrm>
          <a:prstGeom prst="rect">
            <a:avLst/>
          </a:prstGeom>
        </p:spPr>
        <p:txBody>
          <a:bodyPr/>
          <a:lstStyle>
            <a:lvl1pPr marL="0" indent="0" algn="l">
              <a:buNone/>
              <a:defRPr sz="1400" b="0" i="0">
                <a:solidFill>
                  <a:schemeClr val="accent6"/>
                </a:solidFill>
                <a:latin typeface="Open Sans" pitchFamily="2" charset="0"/>
                <a:ea typeface="Open Sans" pitchFamily="2" charset="0"/>
                <a:cs typeface="Open Sans" pitchFamily="2" charset="0"/>
              </a:defRPr>
            </a:lvl1pPr>
          </a:lstStyle>
          <a:p>
            <a:pPr lvl="0"/>
            <a:r>
              <a:rPr lang="en-US" dirty="0"/>
              <a:t>Presented By | Name</a:t>
            </a:r>
          </a:p>
        </p:txBody>
      </p:sp>
    </p:spTree>
    <p:extLst>
      <p:ext uri="{BB962C8B-B14F-4D97-AF65-F5344CB8AC3E}">
        <p14:creationId xmlns:p14="http://schemas.microsoft.com/office/powerpoint/2010/main" val="11038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 and photos">
    <p:spTree>
      <p:nvGrpSpPr>
        <p:cNvPr id="1" name=""/>
        <p:cNvGrpSpPr/>
        <p:nvPr/>
      </p:nvGrpSpPr>
      <p:grpSpPr>
        <a:xfrm>
          <a:off x="0" y="0"/>
          <a:ext cx="0" cy="0"/>
          <a:chOff x="0" y="0"/>
          <a:chExt cx="0" cy="0"/>
        </a:xfrm>
      </p:grpSpPr>
      <p:sp>
        <p:nvSpPr>
          <p:cNvPr id="11" name="Rectangle: Rounded Corners 15">
            <a:extLst>
              <a:ext uri="{FF2B5EF4-FFF2-40B4-BE49-F238E27FC236}">
                <a16:creationId xmlns:a16="http://schemas.microsoft.com/office/drawing/2014/main" id="{35B87FA2-DAE8-08B8-A44C-53C5B687E593}"/>
              </a:ext>
            </a:extLst>
          </p:cNvPr>
          <p:cNvSpPr/>
          <p:nvPr userDrawn="1"/>
        </p:nvSpPr>
        <p:spPr>
          <a:xfrm>
            <a:off x="6874106" y="674070"/>
            <a:ext cx="2356405" cy="5637645"/>
          </a:xfrm>
          <a:prstGeom prst="roundRect">
            <a:avLst>
              <a:gd name="adj" fmla="val 11651"/>
            </a:avLst>
          </a:prstGeom>
          <a:solidFill>
            <a:srgbClr val="BE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rgbClr val="1E3854"/>
              </a:solidFill>
            </a:endParaRPr>
          </a:p>
        </p:txBody>
      </p:sp>
      <p:sp>
        <p:nvSpPr>
          <p:cNvPr id="12" name="Rectangle: Rounded Corners 17">
            <a:extLst>
              <a:ext uri="{FF2B5EF4-FFF2-40B4-BE49-F238E27FC236}">
                <a16:creationId xmlns:a16="http://schemas.microsoft.com/office/drawing/2014/main" id="{34F22A7C-AF28-AE77-63B2-CAFF304D3F7B}"/>
              </a:ext>
            </a:extLst>
          </p:cNvPr>
          <p:cNvSpPr/>
          <p:nvPr userDrawn="1"/>
        </p:nvSpPr>
        <p:spPr>
          <a:xfrm>
            <a:off x="9414987" y="674071"/>
            <a:ext cx="2356405" cy="5637644"/>
          </a:xfrm>
          <a:prstGeom prst="roundRect">
            <a:avLst>
              <a:gd name="adj" fmla="val 11651"/>
            </a:avLst>
          </a:prstGeom>
          <a:solidFill>
            <a:srgbClr val="3C5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rgbClr val="3C5775"/>
              </a:solidFill>
            </a:endParaRPr>
          </a:p>
        </p:txBody>
      </p:sp>
      <p:sp>
        <p:nvSpPr>
          <p:cNvPr id="13" name="Rectangle: Rounded Corners 2">
            <a:extLst>
              <a:ext uri="{FF2B5EF4-FFF2-40B4-BE49-F238E27FC236}">
                <a16:creationId xmlns:a16="http://schemas.microsoft.com/office/drawing/2014/main" id="{C33DBF5A-D1A5-7A8D-6A1D-A870158EFF60}"/>
              </a:ext>
            </a:extLst>
          </p:cNvPr>
          <p:cNvSpPr/>
          <p:nvPr userDrawn="1"/>
        </p:nvSpPr>
        <p:spPr>
          <a:xfrm>
            <a:off x="4331870" y="674070"/>
            <a:ext cx="2356405" cy="5637645"/>
          </a:xfrm>
          <a:prstGeom prst="roundRect">
            <a:avLst>
              <a:gd name="adj" fmla="val 11651"/>
            </a:avLst>
          </a:prstGeom>
          <a:solidFill>
            <a:srgbClr val="1E3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rgbClr val="1E3854"/>
              </a:solidFill>
            </a:endParaRPr>
          </a:p>
        </p:txBody>
      </p:sp>
      <p:sp>
        <p:nvSpPr>
          <p:cNvPr id="7" name="Picture Placeholder 19">
            <a:extLst>
              <a:ext uri="{FF2B5EF4-FFF2-40B4-BE49-F238E27FC236}">
                <a16:creationId xmlns:a16="http://schemas.microsoft.com/office/drawing/2014/main" id="{44A12AFB-89BA-D98A-3C93-6EED21198FA8}"/>
              </a:ext>
            </a:extLst>
          </p:cNvPr>
          <p:cNvSpPr>
            <a:spLocks noGrp="1"/>
          </p:cNvSpPr>
          <p:nvPr>
            <p:ph type="pic" sz="quarter" idx="13"/>
          </p:nvPr>
        </p:nvSpPr>
        <p:spPr>
          <a:xfrm>
            <a:off x="4331870" y="674070"/>
            <a:ext cx="2357760" cy="275493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bg2">
                <a:lumMod val="60000"/>
                <a:lumOff val="40000"/>
              </a:schemeClr>
            </a:bgClr>
          </a:pattFill>
        </p:spPr>
        <p:txBody>
          <a:bodyPr wrap="square">
            <a:noAutofit/>
          </a:bodyPr>
          <a:lstStyle>
            <a:lvl1pPr>
              <a:defRPr sz="1200"/>
            </a:lvl1pPr>
          </a:lstStyle>
          <a:p>
            <a:endParaRPr lang="id-ID"/>
          </a:p>
        </p:txBody>
      </p:sp>
      <p:sp>
        <p:nvSpPr>
          <p:cNvPr id="8" name="Picture Placeholder 20">
            <a:extLst>
              <a:ext uri="{FF2B5EF4-FFF2-40B4-BE49-F238E27FC236}">
                <a16:creationId xmlns:a16="http://schemas.microsoft.com/office/drawing/2014/main" id="{FF8084B2-46C4-3569-FFAB-E2D5BD63DCB6}"/>
              </a:ext>
            </a:extLst>
          </p:cNvPr>
          <p:cNvSpPr>
            <a:spLocks noGrp="1"/>
          </p:cNvSpPr>
          <p:nvPr>
            <p:ph type="pic" sz="quarter" idx="14"/>
          </p:nvPr>
        </p:nvSpPr>
        <p:spPr>
          <a:xfrm>
            <a:off x="6875236" y="674070"/>
            <a:ext cx="2357760" cy="275493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2"/>
            </a:bgClr>
          </a:pattFill>
        </p:spPr>
        <p:txBody>
          <a:bodyPr wrap="square">
            <a:noAutofit/>
          </a:bodyPr>
          <a:lstStyle>
            <a:lvl1pPr>
              <a:defRPr sz="1200"/>
            </a:lvl1pPr>
          </a:lstStyle>
          <a:p>
            <a:endParaRPr lang="id-ID"/>
          </a:p>
        </p:txBody>
      </p:sp>
      <p:sp>
        <p:nvSpPr>
          <p:cNvPr id="9" name="Picture Placeholder 21">
            <a:extLst>
              <a:ext uri="{FF2B5EF4-FFF2-40B4-BE49-F238E27FC236}">
                <a16:creationId xmlns:a16="http://schemas.microsoft.com/office/drawing/2014/main" id="{14C97EA4-1EF9-EBA9-59D8-64BAFE707227}"/>
              </a:ext>
            </a:extLst>
          </p:cNvPr>
          <p:cNvSpPr>
            <a:spLocks noGrp="1"/>
          </p:cNvSpPr>
          <p:nvPr>
            <p:ph type="pic" sz="quarter" idx="15"/>
          </p:nvPr>
        </p:nvSpPr>
        <p:spPr>
          <a:xfrm>
            <a:off x="9418603" y="674070"/>
            <a:ext cx="2357760" cy="275493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1200"/>
            </a:lvl1pPr>
          </a:lstStyle>
          <a:p>
            <a:endParaRPr lang="id-ID"/>
          </a:p>
        </p:txBody>
      </p:sp>
      <p:sp>
        <p:nvSpPr>
          <p:cNvPr id="15" name="Text Placeholder 14">
            <a:extLst>
              <a:ext uri="{FF2B5EF4-FFF2-40B4-BE49-F238E27FC236}">
                <a16:creationId xmlns:a16="http://schemas.microsoft.com/office/drawing/2014/main" id="{38D15ED0-E158-31C3-2A8F-7DB2D1632C2C}"/>
              </a:ext>
            </a:extLst>
          </p:cNvPr>
          <p:cNvSpPr>
            <a:spLocks noGrp="1"/>
          </p:cNvSpPr>
          <p:nvPr>
            <p:ph type="body" sz="quarter" idx="16" hasCustomPrompt="1"/>
          </p:nvPr>
        </p:nvSpPr>
        <p:spPr>
          <a:xfrm>
            <a:off x="4537075" y="3716338"/>
            <a:ext cx="1946275" cy="451901"/>
          </a:xfrm>
          <a:prstGeom prst="rect">
            <a:avLst/>
          </a:prstGeom>
        </p:spPr>
        <p:txBody>
          <a:bodyPr/>
          <a:lstStyle>
            <a:lvl1pPr marL="0" indent="0">
              <a:buNone/>
              <a:defRPr b="1" i="0">
                <a:solidFill>
                  <a:schemeClr val="accent2"/>
                </a:solidFill>
                <a:latin typeface="Open Sans ExtraBold" pitchFamily="2" charset="0"/>
                <a:ea typeface="Open Sans ExtraBold" pitchFamily="2" charset="0"/>
                <a:cs typeface="Open Sans ExtraBold" pitchFamily="2" charset="0"/>
              </a:defRPr>
            </a:lvl1pPr>
          </a:lstStyle>
          <a:p>
            <a:pPr lvl="0"/>
            <a:r>
              <a:rPr lang="en-US" dirty="0"/>
              <a:t>Title</a:t>
            </a:r>
          </a:p>
        </p:txBody>
      </p:sp>
      <p:sp>
        <p:nvSpPr>
          <p:cNvPr id="16" name="Text Placeholder 14">
            <a:extLst>
              <a:ext uri="{FF2B5EF4-FFF2-40B4-BE49-F238E27FC236}">
                <a16:creationId xmlns:a16="http://schemas.microsoft.com/office/drawing/2014/main" id="{7ECF66FD-892C-1741-4040-A7B8EC7CEA21}"/>
              </a:ext>
            </a:extLst>
          </p:cNvPr>
          <p:cNvSpPr>
            <a:spLocks noGrp="1"/>
          </p:cNvSpPr>
          <p:nvPr>
            <p:ph type="body" sz="quarter" idx="17" hasCustomPrompt="1"/>
          </p:nvPr>
        </p:nvSpPr>
        <p:spPr>
          <a:xfrm>
            <a:off x="7079170" y="3716337"/>
            <a:ext cx="1946275" cy="451901"/>
          </a:xfrm>
          <a:prstGeom prst="rect">
            <a:avLst/>
          </a:prstGeom>
        </p:spPr>
        <p:txBody>
          <a:bodyPr/>
          <a:lstStyle>
            <a:lvl1pPr marL="0" indent="0">
              <a:buNone/>
              <a:defRPr b="1" i="0">
                <a:solidFill>
                  <a:schemeClr val="bg1"/>
                </a:solidFill>
                <a:latin typeface="Open Sans ExtraBold" pitchFamily="2" charset="0"/>
                <a:ea typeface="Open Sans ExtraBold" pitchFamily="2" charset="0"/>
                <a:cs typeface="Open Sans ExtraBold" pitchFamily="2" charset="0"/>
              </a:defRPr>
            </a:lvl1pPr>
          </a:lstStyle>
          <a:p>
            <a:pPr lvl="0"/>
            <a:r>
              <a:rPr lang="en-US" dirty="0"/>
              <a:t>Title</a:t>
            </a:r>
          </a:p>
        </p:txBody>
      </p:sp>
      <p:sp>
        <p:nvSpPr>
          <p:cNvPr id="17" name="Text Placeholder 14">
            <a:extLst>
              <a:ext uri="{FF2B5EF4-FFF2-40B4-BE49-F238E27FC236}">
                <a16:creationId xmlns:a16="http://schemas.microsoft.com/office/drawing/2014/main" id="{563C6B7F-ECD6-638C-A9C7-2091427FBFBF}"/>
              </a:ext>
            </a:extLst>
          </p:cNvPr>
          <p:cNvSpPr>
            <a:spLocks noGrp="1"/>
          </p:cNvSpPr>
          <p:nvPr>
            <p:ph type="body" sz="quarter" idx="18" hasCustomPrompt="1"/>
          </p:nvPr>
        </p:nvSpPr>
        <p:spPr>
          <a:xfrm>
            <a:off x="9601221" y="3659612"/>
            <a:ext cx="1946275" cy="451901"/>
          </a:xfrm>
          <a:prstGeom prst="rect">
            <a:avLst/>
          </a:prstGeom>
        </p:spPr>
        <p:txBody>
          <a:bodyPr/>
          <a:lstStyle>
            <a:lvl1pPr marL="0" indent="0">
              <a:buNone/>
              <a:defRPr b="1" i="0">
                <a:solidFill>
                  <a:schemeClr val="accent2"/>
                </a:solidFill>
                <a:latin typeface="Open Sans ExtraBold" pitchFamily="2" charset="0"/>
                <a:ea typeface="Open Sans ExtraBold" pitchFamily="2" charset="0"/>
                <a:cs typeface="Open Sans ExtraBold" pitchFamily="2" charset="0"/>
              </a:defRPr>
            </a:lvl1pPr>
          </a:lstStyle>
          <a:p>
            <a:pPr lvl="0"/>
            <a:r>
              <a:rPr lang="en-US" dirty="0"/>
              <a:t>Title</a:t>
            </a:r>
          </a:p>
        </p:txBody>
      </p:sp>
      <p:sp>
        <p:nvSpPr>
          <p:cNvPr id="18" name="Text Placeholder 14">
            <a:extLst>
              <a:ext uri="{FF2B5EF4-FFF2-40B4-BE49-F238E27FC236}">
                <a16:creationId xmlns:a16="http://schemas.microsoft.com/office/drawing/2014/main" id="{30967811-1DE0-86FB-9B4C-018B64245A8A}"/>
              </a:ext>
            </a:extLst>
          </p:cNvPr>
          <p:cNvSpPr>
            <a:spLocks noGrp="1"/>
          </p:cNvSpPr>
          <p:nvPr>
            <p:ph type="body" sz="quarter" idx="19" hasCustomPrompt="1"/>
          </p:nvPr>
        </p:nvSpPr>
        <p:spPr>
          <a:xfrm>
            <a:off x="4541956" y="4274787"/>
            <a:ext cx="1946275" cy="1909143"/>
          </a:xfrm>
          <a:prstGeom prst="rect">
            <a:avLst/>
          </a:prstGeom>
        </p:spPr>
        <p:txBody>
          <a:bodyPr/>
          <a:lstStyle>
            <a:lvl1pPr marL="0" indent="0">
              <a:buNone/>
              <a:defRPr sz="1600" b="0" i="0">
                <a:solidFill>
                  <a:schemeClr val="accent2"/>
                </a:solidFill>
                <a:latin typeface="Open Sans Light" pitchFamily="2" charset="0"/>
                <a:ea typeface="Open Sans Light" pitchFamily="2" charset="0"/>
                <a:cs typeface="Open Sans Light" pitchFamily="2" charset="0"/>
              </a:defRPr>
            </a:lvl1pPr>
          </a:lstStyle>
          <a:p>
            <a:pPr lvl="0"/>
            <a:r>
              <a:rPr lang="en-US" dirty="0"/>
              <a:t>Text</a:t>
            </a:r>
          </a:p>
        </p:txBody>
      </p:sp>
      <p:sp>
        <p:nvSpPr>
          <p:cNvPr id="19" name="Text Placeholder 14">
            <a:extLst>
              <a:ext uri="{FF2B5EF4-FFF2-40B4-BE49-F238E27FC236}">
                <a16:creationId xmlns:a16="http://schemas.microsoft.com/office/drawing/2014/main" id="{25DB353A-9367-3E79-7A23-EE335DF4CF5C}"/>
              </a:ext>
            </a:extLst>
          </p:cNvPr>
          <p:cNvSpPr>
            <a:spLocks noGrp="1"/>
          </p:cNvSpPr>
          <p:nvPr>
            <p:ph type="body" sz="quarter" idx="20" hasCustomPrompt="1"/>
          </p:nvPr>
        </p:nvSpPr>
        <p:spPr>
          <a:xfrm>
            <a:off x="7079169" y="4272478"/>
            <a:ext cx="1946275" cy="1909143"/>
          </a:xfrm>
          <a:prstGeom prst="rect">
            <a:avLst/>
          </a:prstGeom>
        </p:spPr>
        <p:txBody>
          <a:bodyPr/>
          <a:lstStyle>
            <a:lvl1pPr marL="0" indent="0">
              <a:buNone/>
              <a:defRPr sz="1600" b="0" i="0">
                <a:solidFill>
                  <a:schemeClr val="bg1"/>
                </a:solidFill>
                <a:latin typeface="Open Sans Light" pitchFamily="2" charset="0"/>
                <a:ea typeface="Open Sans Light" pitchFamily="2" charset="0"/>
                <a:cs typeface="Open Sans Light" pitchFamily="2" charset="0"/>
              </a:defRPr>
            </a:lvl1pPr>
          </a:lstStyle>
          <a:p>
            <a:pPr lvl="0"/>
            <a:r>
              <a:rPr lang="en-US" dirty="0"/>
              <a:t>Text</a:t>
            </a:r>
          </a:p>
        </p:txBody>
      </p:sp>
      <p:sp>
        <p:nvSpPr>
          <p:cNvPr id="20" name="Text Placeholder 14">
            <a:extLst>
              <a:ext uri="{FF2B5EF4-FFF2-40B4-BE49-F238E27FC236}">
                <a16:creationId xmlns:a16="http://schemas.microsoft.com/office/drawing/2014/main" id="{0BF0DCAE-64C8-ECCD-E195-3430825E4C0F}"/>
              </a:ext>
            </a:extLst>
          </p:cNvPr>
          <p:cNvSpPr>
            <a:spLocks noGrp="1"/>
          </p:cNvSpPr>
          <p:nvPr>
            <p:ph type="body" sz="quarter" idx="21" hasCustomPrompt="1"/>
          </p:nvPr>
        </p:nvSpPr>
        <p:spPr>
          <a:xfrm>
            <a:off x="9601221" y="4257042"/>
            <a:ext cx="1946275" cy="1909143"/>
          </a:xfrm>
          <a:prstGeom prst="rect">
            <a:avLst/>
          </a:prstGeom>
        </p:spPr>
        <p:txBody>
          <a:bodyPr/>
          <a:lstStyle>
            <a:lvl1pPr marL="0" indent="0">
              <a:buNone/>
              <a:defRPr sz="1600" b="0" i="0">
                <a:solidFill>
                  <a:schemeClr val="accent2"/>
                </a:solidFill>
                <a:latin typeface="Open Sans Light" pitchFamily="2" charset="0"/>
                <a:ea typeface="Open Sans Light" pitchFamily="2" charset="0"/>
                <a:cs typeface="Open Sans Light" pitchFamily="2" charset="0"/>
              </a:defRPr>
            </a:lvl1pPr>
          </a:lstStyle>
          <a:p>
            <a:pPr lvl="0"/>
            <a:r>
              <a:rPr lang="en-US" dirty="0"/>
              <a:t>Text</a:t>
            </a:r>
          </a:p>
        </p:txBody>
      </p:sp>
      <p:sp>
        <p:nvSpPr>
          <p:cNvPr id="2" name="Title 1">
            <a:extLst>
              <a:ext uri="{FF2B5EF4-FFF2-40B4-BE49-F238E27FC236}">
                <a16:creationId xmlns:a16="http://schemas.microsoft.com/office/drawing/2014/main" id="{22235CC4-3B53-B5D4-46EF-FBE9192BFD96}"/>
              </a:ext>
            </a:extLst>
          </p:cNvPr>
          <p:cNvSpPr>
            <a:spLocks noGrp="1"/>
          </p:cNvSpPr>
          <p:nvPr>
            <p:ph type="title" hasCustomPrompt="1"/>
          </p:nvPr>
        </p:nvSpPr>
        <p:spPr>
          <a:xfrm>
            <a:off x="887415" y="4424331"/>
            <a:ext cx="3239388" cy="1378592"/>
          </a:xfrm>
          <a:prstGeom prst="rect">
            <a:avLst/>
          </a:prstGeom>
        </p:spPr>
        <p:txBody>
          <a:bodyPr/>
          <a:lstStyle>
            <a:lvl1pPr algn="r">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Tree>
    <p:extLst>
      <p:ext uri="{BB962C8B-B14F-4D97-AF65-F5344CB8AC3E}">
        <p14:creationId xmlns:p14="http://schemas.microsoft.com/office/powerpoint/2010/main" val="190577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5F6C5CD-E874-A3A5-442F-50452B8E820F}"/>
              </a:ext>
            </a:extLst>
          </p:cNvPr>
          <p:cNvSpPr>
            <a:spLocks noGrp="1"/>
          </p:cNvSpPr>
          <p:nvPr>
            <p:ph type="title" hasCustomPrompt="1"/>
          </p:nvPr>
        </p:nvSpPr>
        <p:spPr>
          <a:xfrm>
            <a:off x="1242456" y="377525"/>
            <a:ext cx="9707088" cy="703130"/>
          </a:xfrm>
          <a:prstGeom prst="rect">
            <a:avLst/>
          </a:prstGeom>
        </p:spPr>
        <p:txBody>
          <a:bodyPr/>
          <a:lstStyle>
            <a:lvl1pPr algn="ctr">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4" name="Text Placeholder 11">
            <a:extLst>
              <a:ext uri="{FF2B5EF4-FFF2-40B4-BE49-F238E27FC236}">
                <a16:creationId xmlns:a16="http://schemas.microsoft.com/office/drawing/2014/main" id="{08CA66A3-F65D-1412-D6F4-EF57FAF1D1AA}"/>
              </a:ext>
            </a:extLst>
          </p:cNvPr>
          <p:cNvSpPr>
            <a:spLocks noGrp="1"/>
          </p:cNvSpPr>
          <p:nvPr>
            <p:ph type="body" sz="quarter" idx="11" hasCustomPrompt="1"/>
          </p:nvPr>
        </p:nvSpPr>
        <p:spPr>
          <a:xfrm>
            <a:off x="2978150" y="1211283"/>
            <a:ext cx="6235700" cy="368218"/>
          </a:xfrm>
          <a:prstGeom prst="rect">
            <a:avLst/>
          </a:prstGeom>
        </p:spPr>
        <p:txBody>
          <a:bodyPr/>
          <a:lstStyle>
            <a:lvl1pPr marL="0" indent="0" algn="ctr">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16" name="Rectangle 15">
            <a:extLst>
              <a:ext uri="{FF2B5EF4-FFF2-40B4-BE49-F238E27FC236}">
                <a16:creationId xmlns:a16="http://schemas.microsoft.com/office/drawing/2014/main" id="{5369EC18-140D-9864-8846-17664870A825}"/>
              </a:ext>
            </a:extLst>
          </p:cNvPr>
          <p:cNvSpPr/>
          <p:nvPr userDrawn="1"/>
        </p:nvSpPr>
        <p:spPr>
          <a:xfrm>
            <a:off x="0" y="3429000"/>
            <a:ext cx="12192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0F144433-A142-6F78-24A0-86A1E86D2319}"/>
              </a:ext>
            </a:extLst>
          </p:cNvPr>
          <p:cNvSpPr/>
          <p:nvPr userDrawn="1"/>
        </p:nvSpPr>
        <p:spPr>
          <a:xfrm>
            <a:off x="4552207" y="1967851"/>
            <a:ext cx="3087585" cy="4512624"/>
          </a:xfrm>
          <a:prstGeom prst="roundRect">
            <a:avLst/>
          </a:prstGeom>
          <a:solidFill>
            <a:schemeClr val="accent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8DDD07E-7C51-D251-0579-F339AF874A74}"/>
              </a:ext>
            </a:extLst>
          </p:cNvPr>
          <p:cNvSpPr/>
          <p:nvPr userDrawn="1"/>
        </p:nvSpPr>
        <p:spPr>
          <a:xfrm>
            <a:off x="1035132" y="1967851"/>
            <a:ext cx="3087585" cy="45126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294AD5A-AC74-AE08-0CAD-56D707BC103D}"/>
              </a:ext>
            </a:extLst>
          </p:cNvPr>
          <p:cNvSpPr/>
          <p:nvPr userDrawn="1"/>
        </p:nvSpPr>
        <p:spPr>
          <a:xfrm>
            <a:off x="8069283" y="1967851"/>
            <a:ext cx="3087585" cy="451262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1">
            <a:extLst>
              <a:ext uri="{FF2B5EF4-FFF2-40B4-BE49-F238E27FC236}">
                <a16:creationId xmlns:a16="http://schemas.microsoft.com/office/drawing/2014/main" id="{B35A91D8-9098-8208-9E74-67C792CEE548}"/>
              </a:ext>
            </a:extLst>
          </p:cNvPr>
          <p:cNvSpPr>
            <a:spLocks noGrp="1"/>
          </p:cNvSpPr>
          <p:nvPr>
            <p:ph type="body" sz="quarter" idx="12" hasCustomPrompt="1"/>
          </p:nvPr>
        </p:nvSpPr>
        <p:spPr>
          <a:xfrm>
            <a:off x="1187284" y="2320141"/>
            <a:ext cx="2783279" cy="368218"/>
          </a:xfrm>
          <a:prstGeom prst="rect">
            <a:avLst/>
          </a:prstGeom>
        </p:spPr>
        <p:txBody>
          <a:bodyPr/>
          <a:lstStyle>
            <a:lvl1pPr marL="0" indent="0" algn="ctr">
              <a:buNone/>
              <a:defRPr sz="2000" b="1" i="0" spc="0">
                <a:solidFill>
                  <a:schemeClr val="accent2"/>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21" name="Text Placeholder 11">
            <a:extLst>
              <a:ext uri="{FF2B5EF4-FFF2-40B4-BE49-F238E27FC236}">
                <a16:creationId xmlns:a16="http://schemas.microsoft.com/office/drawing/2014/main" id="{7E9F3B8E-6692-E791-D6D5-38AC2C55CEF3}"/>
              </a:ext>
            </a:extLst>
          </p:cNvPr>
          <p:cNvSpPr>
            <a:spLocks noGrp="1"/>
          </p:cNvSpPr>
          <p:nvPr>
            <p:ph type="body" sz="quarter" idx="13" hasCustomPrompt="1"/>
          </p:nvPr>
        </p:nvSpPr>
        <p:spPr>
          <a:xfrm>
            <a:off x="4704359" y="2320141"/>
            <a:ext cx="2783279" cy="368218"/>
          </a:xfrm>
          <a:prstGeom prst="rect">
            <a:avLst/>
          </a:prstGeom>
        </p:spPr>
        <p:txBody>
          <a:bodyPr/>
          <a:lstStyle>
            <a:lvl1pPr marL="0" indent="0" algn="ctr">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22" name="Text Placeholder 11">
            <a:extLst>
              <a:ext uri="{FF2B5EF4-FFF2-40B4-BE49-F238E27FC236}">
                <a16:creationId xmlns:a16="http://schemas.microsoft.com/office/drawing/2014/main" id="{8C68FD91-1E68-6064-5EA5-DD6B86B382A2}"/>
              </a:ext>
            </a:extLst>
          </p:cNvPr>
          <p:cNvSpPr>
            <a:spLocks noGrp="1"/>
          </p:cNvSpPr>
          <p:nvPr>
            <p:ph type="body" sz="quarter" idx="14" hasCustomPrompt="1"/>
          </p:nvPr>
        </p:nvSpPr>
        <p:spPr>
          <a:xfrm>
            <a:off x="8221435" y="2320141"/>
            <a:ext cx="2783279" cy="368218"/>
          </a:xfrm>
          <a:prstGeom prst="rect">
            <a:avLst/>
          </a:prstGeom>
        </p:spPr>
        <p:txBody>
          <a:bodyPr/>
          <a:lstStyle>
            <a:lvl1pPr marL="0" indent="0" algn="ctr">
              <a:buNone/>
              <a:defRPr sz="2000" b="1" i="0" spc="0">
                <a:solidFill>
                  <a:schemeClr val="accent2"/>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23" name="Text Placeholder 11">
            <a:extLst>
              <a:ext uri="{FF2B5EF4-FFF2-40B4-BE49-F238E27FC236}">
                <a16:creationId xmlns:a16="http://schemas.microsoft.com/office/drawing/2014/main" id="{E12BA451-1B81-63EA-5B02-E95155F426C5}"/>
              </a:ext>
            </a:extLst>
          </p:cNvPr>
          <p:cNvSpPr>
            <a:spLocks noGrp="1"/>
          </p:cNvSpPr>
          <p:nvPr>
            <p:ph type="body" sz="quarter" idx="15" hasCustomPrompt="1"/>
          </p:nvPr>
        </p:nvSpPr>
        <p:spPr>
          <a:xfrm>
            <a:off x="1481859" y="2801293"/>
            <a:ext cx="2035216" cy="368218"/>
          </a:xfrm>
          <a:prstGeom prst="rect">
            <a:avLst/>
          </a:prstGeom>
        </p:spPr>
        <p:txBody>
          <a:bodyPr/>
          <a:lstStyle>
            <a:lvl1pPr marL="0" indent="0" algn="ctr">
              <a:buNone/>
              <a:defRPr sz="1600" b="0" i="0" spc="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24" name="Text Placeholder 11">
            <a:extLst>
              <a:ext uri="{FF2B5EF4-FFF2-40B4-BE49-F238E27FC236}">
                <a16:creationId xmlns:a16="http://schemas.microsoft.com/office/drawing/2014/main" id="{3E76F178-9F98-18BA-D878-A47AAF307C83}"/>
              </a:ext>
            </a:extLst>
          </p:cNvPr>
          <p:cNvSpPr>
            <a:spLocks noGrp="1"/>
          </p:cNvSpPr>
          <p:nvPr>
            <p:ph type="body" sz="quarter" idx="16" hasCustomPrompt="1"/>
          </p:nvPr>
        </p:nvSpPr>
        <p:spPr>
          <a:xfrm>
            <a:off x="5078390" y="2801293"/>
            <a:ext cx="2035216" cy="368218"/>
          </a:xfrm>
          <a:prstGeom prst="rect">
            <a:avLst/>
          </a:prstGeom>
        </p:spPr>
        <p:txBody>
          <a:bodyPr/>
          <a:lstStyle>
            <a:lvl1pPr marL="0" indent="0" algn="ctr">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25" name="Text Placeholder 11">
            <a:extLst>
              <a:ext uri="{FF2B5EF4-FFF2-40B4-BE49-F238E27FC236}">
                <a16:creationId xmlns:a16="http://schemas.microsoft.com/office/drawing/2014/main" id="{3444B543-462E-9DA1-E17F-2D45AF387051}"/>
              </a:ext>
            </a:extLst>
          </p:cNvPr>
          <p:cNvSpPr>
            <a:spLocks noGrp="1"/>
          </p:cNvSpPr>
          <p:nvPr>
            <p:ph type="body" sz="quarter" idx="17" hasCustomPrompt="1"/>
          </p:nvPr>
        </p:nvSpPr>
        <p:spPr>
          <a:xfrm>
            <a:off x="8595466" y="2801293"/>
            <a:ext cx="2035216" cy="368218"/>
          </a:xfrm>
          <a:prstGeom prst="rect">
            <a:avLst/>
          </a:prstGeom>
        </p:spPr>
        <p:txBody>
          <a:bodyPr/>
          <a:lstStyle>
            <a:lvl1pPr marL="0" indent="0" algn="ctr">
              <a:buNone/>
              <a:defRPr sz="1600" b="0" i="0" spc="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EDC98DC1-5A8D-E689-C823-358115AEE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1686135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Ic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B0BB2C-DC1C-EE95-0420-546708D9FDAC}"/>
              </a:ext>
            </a:extLst>
          </p:cNvPr>
          <p:cNvSpPr>
            <a:spLocks noGrp="1"/>
          </p:cNvSpPr>
          <p:nvPr>
            <p:ph type="title" hasCustomPrompt="1"/>
          </p:nvPr>
        </p:nvSpPr>
        <p:spPr>
          <a:xfrm>
            <a:off x="1242456" y="377525"/>
            <a:ext cx="9707088" cy="703130"/>
          </a:xfrm>
          <a:prstGeom prst="rect">
            <a:avLst/>
          </a:prstGeom>
        </p:spPr>
        <p:txBody>
          <a:bodyPr/>
          <a:lstStyle>
            <a:lvl1pPr algn="ctr">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6" name="Text Placeholder 11">
            <a:extLst>
              <a:ext uri="{FF2B5EF4-FFF2-40B4-BE49-F238E27FC236}">
                <a16:creationId xmlns:a16="http://schemas.microsoft.com/office/drawing/2014/main" id="{D941510F-8C7D-9ABA-AD2E-B9D1F460BECB}"/>
              </a:ext>
            </a:extLst>
          </p:cNvPr>
          <p:cNvSpPr>
            <a:spLocks noGrp="1"/>
          </p:cNvSpPr>
          <p:nvPr>
            <p:ph type="body" sz="quarter" idx="11" hasCustomPrompt="1"/>
          </p:nvPr>
        </p:nvSpPr>
        <p:spPr>
          <a:xfrm>
            <a:off x="2978150" y="1211283"/>
            <a:ext cx="6235700" cy="368218"/>
          </a:xfrm>
          <a:prstGeom prst="rect">
            <a:avLst/>
          </a:prstGeom>
        </p:spPr>
        <p:txBody>
          <a:bodyPr/>
          <a:lstStyle>
            <a:lvl1pPr marL="0" indent="0" algn="ctr">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sp>
        <p:nvSpPr>
          <p:cNvPr id="7" name="Rectangle 6">
            <a:extLst>
              <a:ext uri="{FF2B5EF4-FFF2-40B4-BE49-F238E27FC236}">
                <a16:creationId xmlns:a16="http://schemas.microsoft.com/office/drawing/2014/main" id="{7B631215-680D-AD7E-B74B-74092ECDCE2B}"/>
              </a:ext>
            </a:extLst>
          </p:cNvPr>
          <p:cNvSpPr/>
          <p:nvPr userDrawn="1"/>
        </p:nvSpPr>
        <p:spPr>
          <a:xfrm>
            <a:off x="0" y="3429000"/>
            <a:ext cx="1219200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AE8AE2B7-9A38-31D1-DACF-341C496A5DCF}"/>
              </a:ext>
            </a:extLst>
          </p:cNvPr>
          <p:cNvSpPr/>
          <p:nvPr userDrawn="1"/>
        </p:nvSpPr>
        <p:spPr>
          <a:xfrm>
            <a:off x="4552207" y="2233749"/>
            <a:ext cx="3087585" cy="3958045"/>
          </a:xfrm>
          <a:prstGeom prst="roundRect">
            <a:avLst/>
          </a:prstGeom>
          <a:solidFill>
            <a:schemeClr val="accent2"/>
          </a:solidFill>
          <a:ln>
            <a:noFill/>
          </a:ln>
          <a:effectLst>
            <a:outerShdw blurRad="383570" dist="50800" dir="2717293"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EDD6FC0-9A0F-A864-E28D-0F6B6EA1415B}"/>
              </a:ext>
            </a:extLst>
          </p:cNvPr>
          <p:cNvSpPr/>
          <p:nvPr userDrawn="1"/>
        </p:nvSpPr>
        <p:spPr>
          <a:xfrm>
            <a:off x="1035132" y="2233749"/>
            <a:ext cx="3087585" cy="3958045"/>
          </a:xfrm>
          <a:prstGeom prst="roundRect">
            <a:avLst/>
          </a:prstGeom>
          <a:solidFill>
            <a:schemeClr val="accent2"/>
          </a:solidFill>
          <a:ln>
            <a:noFill/>
          </a:ln>
          <a:effectLst>
            <a:outerShdw blurRad="383570" dist="50800" dir="2717293"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DD1117E-6854-D881-27C6-696C35155555}"/>
              </a:ext>
            </a:extLst>
          </p:cNvPr>
          <p:cNvSpPr/>
          <p:nvPr userDrawn="1"/>
        </p:nvSpPr>
        <p:spPr>
          <a:xfrm>
            <a:off x="8069283" y="2233749"/>
            <a:ext cx="3087585" cy="3958045"/>
          </a:xfrm>
          <a:prstGeom prst="roundRect">
            <a:avLst/>
          </a:prstGeom>
          <a:solidFill>
            <a:schemeClr val="accent2"/>
          </a:solidFill>
          <a:ln>
            <a:noFill/>
          </a:ln>
          <a:effectLst>
            <a:outerShdw blurRad="383570" dist="50800" dir="2717293" algn="ctr" rotWithShape="0">
              <a:srgbClr val="000000">
                <a:alpha val="3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26D8D73C-2369-B8C7-F52C-F215F3D73534}"/>
              </a:ext>
            </a:extLst>
          </p:cNvPr>
          <p:cNvSpPr>
            <a:spLocks noGrp="1"/>
          </p:cNvSpPr>
          <p:nvPr>
            <p:ph type="body" sz="quarter" idx="13" hasCustomPrompt="1"/>
          </p:nvPr>
        </p:nvSpPr>
        <p:spPr>
          <a:xfrm>
            <a:off x="1187284" y="3126096"/>
            <a:ext cx="2783279" cy="368218"/>
          </a:xfrm>
          <a:prstGeom prst="rect">
            <a:avLst/>
          </a:prstGeom>
        </p:spPr>
        <p:txBody>
          <a:bodyPr/>
          <a:lstStyle>
            <a:lvl1pPr marL="0" indent="0" algn="ctr">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12" name="Text Placeholder 11">
            <a:extLst>
              <a:ext uri="{FF2B5EF4-FFF2-40B4-BE49-F238E27FC236}">
                <a16:creationId xmlns:a16="http://schemas.microsoft.com/office/drawing/2014/main" id="{F5A74623-908C-31D9-8CE9-E481933CFCC1}"/>
              </a:ext>
            </a:extLst>
          </p:cNvPr>
          <p:cNvSpPr>
            <a:spLocks noGrp="1"/>
          </p:cNvSpPr>
          <p:nvPr>
            <p:ph type="body" sz="quarter" idx="14" hasCustomPrompt="1"/>
          </p:nvPr>
        </p:nvSpPr>
        <p:spPr>
          <a:xfrm>
            <a:off x="4704359" y="3137930"/>
            <a:ext cx="2783279" cy="368218"/>
          </a:xfrm>
          <a:prstGeom prst="rect">
            <a:avLst/>
          </a:prstGeom>
        </p:spPr>
        <p:txBody>
          <a:bodyPr/>
          <a:lstStyle>
            <a:lvl1pPr marL="0" indent="0" algn="ctr">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13" name="Text Placeholder 11">
            <a:extLst>
              <a:ext uri="{FF2B5EF4-FFF2-40B4-BE49-F238E27FC236}">
                <a16:creationId xmlns:a16="http://schemas.microsoft.com/office/drawing/2014/main" id="{26E97AD2-9754-F28C-5D70-9E62405DA8E7}"/>
              </a:ext>
            </a:extLst>
          </p:cNvPr>
          <p:cNvSpPr>
            <a:spLocks noGrp="1"/>
          </p:cNvSpPr>
          <p:nvPr>
            <p:ph type="body" sz="quarter" idx="15" hasCustomPrompt="1"/>
          </p:nvPr>
        </p:nvSpPr>
        <p:spPr>
          <a:xfrm>
            <a:off x="8223095" y="3126096"/>
            <a:ext cx="2783279" cy="368218"/>
          </a:xfrm>
          <a:prstGeom prst="rect">
            <a:avLst/>
          </a:prstGeom>
        </p:spPr>
        <p:txBody>
          <a:bodyPr/>
          <a:lstStyle>
            <a:lvl1pPr marL="0" indent="0" algn="ctr">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sp>
        <p:nvSpPr>
          <p:cNvPr id="14" name="Oval 13">
            <a:extLst>
              <a:ext uri="{FF2B5EF4-FFF2-40B4-BE49-F238E27FC236}">
                <a16:creationId xmlns:a16="http://schemas.microsoft.com/office/drawing/2014/main" id="{91210880-A8A9-9055-33F7-F9C13CA9738C}"/>
              </a:ext>
            </a:extLst>
          </p:cNvPr>
          <p:cNvSpPr/>
          <p:nvPr userDrawn="1"/>
        </p:nvSpPr>
        <p:spPr>
          <a:xfrm>
            <a:off x="2045523" y="1761309"/>
            <a:ext cx="1066800" cy="1066800"/>
          </a:xfrm>
          <a:prstGeom prst="ellipse">
            <a:avLst/>
          </a:prstGeom>
          <a:solidFill>
            <a:srgbClr val="1E38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15" name="Oval 14">
            <a:extLst>
              <a:ext uri="{FF2B5EF4-FFF2-40B4-BE49-F238E27FC236}">
                <a16:creationId xmlns:a16="http://schemas.microsoft.com/office/drawing/2014/main" id="{6DCF9CC0-DAD1-658A-943D-8EC7DDCF010F}"/>
              </a:ext>
            </a:extLst>
          </p:cNvPr>
          <p:cNvSpPr/>
          <p:nvPr userDrawn="1"/>
        </p:nvSpPr>
        <p:spPr>
          <a:xfrm>
            <a:off x="5562600" y="1761309"/>
            <a:ext cx="1066800" cy="1066800"/>
          </a:xfrm>
          <a:prstGeom prst="ellipse">
            <a:avLst/>
          </a:prstGeom>
          <a:solidFill>
            <a:srgbClr val="1E38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16" name="Oval 15">
            <a:extLst>
              <a:ext uri="{FF2B5EF4-FFF2-40B4-BE49-F238E27FC236}">
                <a16:creationId xmlns:a16="http://schemas.microsoft.com/office/drawing/2014/main" id="{A984DB9D-2C08-D3AF-653F-09732225FE68}"/>
              </a:ext>
            </a:extLst>
          </p:cNvPr>
          <p:cNvSpPr/>
          <p:nvPr userDrawn="1"/>
        </p:nvSpPr>
        <p:spPr>
          <a:xfrm>
            <a:off x="9079675" y="1761309"/>
            <a:ext cx="1066800" cy="1066800"/>
          </a:xfrm>
          <a:prstGeom prst="ellipse">
            <a:avLst/>
          </a:prstGeom>
          <a:solidFill>
            <a:srgbClr val="1E38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17" name="Text Placeholder 11">
            <a:extLst>
              <a:ext uri="{FF2B5EF4-FFF2-40B4-BE49-F238E27FC236}">
                <a16:creationId xmlns:a16="http://schemas.microsoft.com/office/drawing/2014/main" id="{3D31DEB3-6AD6-0F89-456C-9E4C8301A689}"/>
              </a:ext>
            </a:extLst>
          </p:cNvPr>
          <p:cNvSpPr>
            <a:spLocks noGrp="1"/>
          </p:cNvSpPr>
          <p:nvPr>
            <p:ph type="body" sz="quarter" idx="16" hasCustomPrompt="1"/>
          </p:nvPr>
        </p:nvSpPr>
        <p:spPr>
          <a:xfrm>
            <a:off x="1187283" y="3624522"/>
            <a:ext cx="2783279" cy="1156484"/>
          </a:xfrm>
          <a:prstGeom prst="rect">
            <a:avLst/>
          </a:prstGeom>
        </p:spPr>
        <p:txBody>
          <a:bodyPr/>
          <a:lstStyle>
            <a:lvl1pPr marL="342900" indent="-342900" algn="ctr">
              <a:buFont typeface="Arial" panose="020B0604020202020204" pitchFamily="34" charset="0"/>
              <a:buChar char="•"/>
              <a:defRPr sz="1600" b="0" i="0" spc="0">
                <a:solidFill>
                  <a:schemeClr val="bg1"/>
                </a:solidFill>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One</a:t>
            </a:r>
          </a:p>
          <a:p>
            <a:pPr lvl="0"/>
            <a:r>
              <a:rPr lang="en-US" dirty="0"/>
              <a:t>Two</a:t>
            </a:r>
          </a:p>
          <a:p>
            <a:pPr lvl="0"/>
            <a:r>
              <a:rPr lang="en-US" dirty="0"/>
              <a:t>Three</a:t>
            </a:r>
          </a:p>
        </p:txBody>
      </p:sp>
      <p:sp>
        <p:nvSpPr>
          <p:cNvPr id="18" name="Text Placeholder 11">
            <a:extLst>
              <a:ext uri="{FF2B5EF4-FFF2-40B4-BE49-F238E27FC236}">
                <a16:creationId xmlns:a16="http://schemas.microsoft.com/office/drawing/2014/main" id="{4DB0FE01-9303-FB52-F451-20E456D9C765}"/>
              </a:ext>
            </a:extLst>
          </p:cNvPr>
          <p:cNvSpPr>
            <a:spLocks noGrp="1"/>
          </p:cNvSpPr>
          <p:nvPr>
            <p:ph type="body" sz="quarter" idx="17" hasCustomPrompt="1"/>
          </p:nvPr>
        </p:nvSpPr>
        <p:spPr>
          <a:xfrm>
            <a:off x="4704358" y="3634529"/>
            <a:ext cx="2783279" cy="1156484"/>
          </a:xfrm>
          <a:prstGeom prst="rect">
            <a:avLst/>
          </a:prstGeom>
        </p:spPr>
        <p:txBody>
          <a:bodyPr/>
          <a:lstStyle>
            <a:lvl1pPr marL="342900" indent="-342900" algn="ctr">
              <a:buFont typeface="Arial" panose="020B0604020202020204" pitchFamily="34" charset="0"/>
              <a:buChar char="•"/>
              <a:defRPr sz="1600" b="0" i="0" spc="0">
                <a:solidFill>
                  <a:schemeClr val="bg1"/>
                </a:solidFill>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One</a:t>
            </a:r>
          </a:p>
          <a:p>
            <a:pPr lvl="0"/>
            <a:r>
              <a:rPr lang="en-US" dirty="0"/>
              <a:t>Two</a:t>
            </a:r>
          </a:p>
          <a:p>
            <a:pPr lvl="0"/>
            <a:r>
              <a:rPr lang="en-US" dirty="0"/>
              <a:t>Three</a:t>
            </a:r>
          </a:p>
        </p:txBody>
      </p:sp>
      <p:sp>
        <p:nvSpPr>
          <p:cNvPr id="19" name="Text Placeholder 11">
            <a:extLst>
              <a:ext uri="{FF2B5EF4-FFF2-40B4-BE49-F238E27FC236}">
                <a16:creationId xmlns:a16="http://schemas.microsoft.com/office/drawing/2014/main" id="{222890DF-3406-6195-FDFF-29435F88B5A3}"/>
              </a:ext>
            </a:extLst>
          </p:cNvPr>
          <p:cNvSpPr>
            <a:spLocks noGrp="1"/>
          </p:cNvSpPr>
          <p:nvPr>
            <p:ph type="body" sz="quarter" idx="18" hasCustomPrompt="1"/>
          </p:nvPr>
        </p:nvSpPr>
        <p:spPr>
          <a:xfrm>
            <a:off x="8221435" y="3621046"/>
            <a:ext cx="2783279" cy="1156484"/>
          </a:xfrm>
          <a:prstGeom prst="rect">
            <a:avLst/>
          </a:prstGeom>
        </p:spPr>
        <p:txBody>
          <a:bodyPr/>
          <a:lstStyle>
            <a:lvl1pPr marL="342900" indent="-342900" algn="ctr">
              <a:buFont typeface="Arial" panose="020B0604020202020204" pitchFamily="34" charset="0"/>
              <a:buChar char="•"/>
              <a:defRPr sz="1600" b="0" i="0" spc="0">
                <a:solidFill>
                  <a:schemeClr val="bg1"/>
                </a:solidFill>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One</a:t>
            </a:r>
          </a:p>
          <a:p>
            <a:pPr lvl="0"/>
            <a:r>
              <a:rPr lang="en-US" dirty="0"/>
              <a:t>Two</a:t>
            </a:r>
          </a:p>
          <a:p>
            <a:pPr lvl="0"/>
            <a:r>
              <a:rPr lang="en-US" dirty="0"/>
              <a:t>Three</a:t>
            </a:r>
          </a:p>
        </p:txBody>
      </p:sp>
      <p:pic>
        <p:nvPicPr>
          <p:cNvPr id="2" name="Picture 1" descr="A blue and grey check mark&#10;&#10;Description automatically generated">
            <a:extLst>
              <a:ext uri="{FF2B5EF4-FFF2-40B4-BE49-F238E27FC236}">
                <a16:creationId xmlns:a16="http://schemas.microsoft.com/office/drawing/2014/main" id="{5542A4C1-F24B-3309-8F9A-366F952F39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2810721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ient Spot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4257CA-C909-BD06-6933-A6B6DC4D2D33}"/>
              </a:ext>
            </a:extLst>
          </p:cNvPr>
          <p:cNvSpPr/>
          <p:nvPr userDrawn="1"/>
        </p:nvSpPr>
        <p:spPr>
          <a:xfrm>
            <a:off x="5659820" y="0"/>
            <a:ext cx="653217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EAD926F2-349F-1853-2F35-8D9B3A84730C}"/>
              </a:ext>
            </a:extLst>
          </p:cNvPr>
          <p:cNvSpPr/>
          <p:nvPr userDrawn="1"/>
        </p:nvSpPr>
        <p:spPr>
          <a:xfrm>
            <a:off x="622929" y="937862"/>
            <a:ext cx="2177023" cy="483823"/>
          </a:xfrm>
          <a:prstGeom prst="roundRect">
            <a:avLst>
              <a:gd name="adj" fmla="val 50000"/>
            </a:avLst>
          </a:prstGeom>
          <a:solidFill>
            <a:srgbClr val="BE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AE4427E6-F821-842B-2173-93DFF74A7A76}"/>
              </a:ext>
            </a:extLst>
          </p:cNvPr>
          <p:cNvSpPr txBox="1"/>
          <p:nvPr userDrawn="1"/>
        </p:nvSpPr>
        <p:spPr>
          <a:xfrm>
            <a:off x="713840" y="995107"/>
            <a:ext cx="1995199" cy="369332"/>
          </a:xfrm>
          <a:prstGeom prst="rect">
            <a:avLst/>
          </a:prstGeom>
          <a:noFill/>
        </p:spPr>
        <p:txBody>
          <a:bodyPr wrap="square" rtlCol="0">
            <a:spAutoFit/>
          </a:bodyPr>
          <a:lstStyle/>
          <a:p>
            <a:pPr algn="ctr"/>
            <a:r>
              <a:rPr lang="en-US" b="1" dirty="0">
                <a:solidFill>
                  <a:schemeClr val="bg1"/>
                </a:solidFill>
                <a:latin typeface="Open Sans" pitchFamily="2" charset="0"/>
                <a:ea typeface="Open Sans" pitchFamily="2" charset="0"/>
                <a:cs typeface="Open Sans" pitchFamily="2" charset="0"/>
              </a:rPr>
              <a:t>Client Spotlight</a:t>
            </a:r>
            <a:endParaRPr lang="en-ID" b="1" dirty="0">
              <a:solidFill>
                <a:schemeClr val="bg1"/>
              </a:solidFill>
              <a:latin typeface="Open Sans" pitchFamily="2" charset="0"/>
              <a:ea typeface="Open Sans" pitchFamily="2" charset="0"/>
              <a:cs typeface="Open Sans" pitchFamily="2" charset="0"/>
            </a:endParaRPr>
          </a:p>
        </p:txBody>
      </p:sp>
      <p:sp>
        <p:nvSpPr>
          <p:cNvPr id="9" name="Title 1">
            <a:extLst>
              <a:ext uri="{FF2B5EF4-FFF2-40B4-BE49-F238E27FC236}">
                <a16:creationId xmlns:a16="http://schemas.microsoft.com/office/drawing/2014/main" id="{BB561717-65F7-2D82-FAB6-8BE59818DCB1}"/>
              </a:ext>
            </a:extLst>
          </p:cNvPr>
          <p:cNvSpPr>
            <a:spLocks noGrp="1"/>
          </p:cNvSpPr>
          <p:nvPr>
            <p:ph type="title" hasCustomPrompt="1"/>
          </p:nvPr>
        </p:nvSpPr>
        <p:spPr>
          <a:xfrm>
            <a:off x="622929" y="1478930"/>
            <a:ext cx="4055747"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Client Name</a:t>
            </a:r>
          </a:p>
        </p:txBody>
      </p:sp>
      <p:sp>
        <p:nvSpPr>
          <p:cNvPr id="14" name="Picture Placeholder 13">
            <a:extLst>
              <a:ext uri="{FF2B5EF4-FFF2-40B4-BE49-F238E27FC236}">
                <a16:creationId xmlns:a16="http://schemas.microsoft.com/office/drawing/2014/main" id="{B8200E9B-846B-46AC-054C-E7947341C431}"/>
              </a:ext>
            </a:extLst>
          </p:cNvPr>
          <p:cNvSpPr>
            <a:spLocks noGrp="1"/>
          </p:cNvSpPr>
          <p:nvPr>
            <p:ph type="pic" sz="quarter" idx="10"/>
          </p:nvPr>
        </p:nvSpPr>
        <p:spPr>
          <a:xfrm>
            <a:off x="622929" y="2487175"/>
            <a:ext cx="6172009" cy="3862387"/>
          </a:xfrm>
          <a:prstGeom prst="roundRect">
            <a:avLst>
              <a:gd name="adj" fmla="val 9320"/>
            </a:avLst>
          </a:prstGeom>
        </p:spPr>
        <p:txBody>
          <a:bodyPr/>
          <a:lstStyle/>
          <a:p>
            <a:endParaRPr lang="en-US"/>
          </a:p>
        </p:txBody>
      </p:sp>
      <p:sp>
        <p:nvSpPr>
          <p:cNvPr id="15" name="Text Placeholder 11">
            <a:extLst>
              <a:ext uri="{FF2B5EF4-FFF2-40B4-BE49-F238E27FC236}">
                <a16:creationId xmlns:a16="http://schemas.microsoft.com/office/drawing/2014/main" id="{5B25400A-9A7E-1237-BA3D-BCCB33227C7A}"/>
              </a:ext>
            </a:extLst>
          </p:cNvPr>
          <p:cNvSpPr>
            <a:spLocks noGrp="1"/>
          </p:cNvSpPr>
          <p:nvPr>
            <p:ph type="body" sz="quarter" idx="15" hasCustomPrompt="1"/>
          </p:nvPr>
        </p:nvSpPr>
        <p:spPr>
          <a:xfrm>
            <a:off x="7188976" y="753753"/>
            <a:ext cx="2035216" cy="368218"/>
          </a:xfrm>
          <a:prstGeom prst="rect">
            <a:avLst/>
          </a:prstGeom>
        </p:spPr>
        <p:txBody>
          <a:bodyPr/>
          <a:lstStyle>
            <a:lvl1pPr marL="0" indent="0" algn="l">
              <a:buNone/>
              <a:defRPr sz="1600" b="0" i="0" spc="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white check mark on a black background&#10;&#10;Description automatically generated">
            <a:extLst>
              <a:ext uri="{FF2B5EF4-FFF2-40B4-BE49-F238E27FC236}">
                <a16:creationId xmlns:a16="http://schemas.microsoft.com/office/drawing/2014/main" id="{617B0AA1-B736-63FF-DD13-0E77D9AEB8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Tree>
    <p:extLst>
      <p:ext uri="{BB962C8B-B14F-4D97-AF65-F5344CB8AC3E}">
        <p14:creationId xmlns:p14="http://schemas.microsoft.com/office/powerpoint/2010/main" val="636237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98E6FB-A385-3BDC-5D0F-890129506A73}"/>
              </a:ext>
            </a:extLst>
          </p:cNvPr>
          <p:cNvSpPr>
            <a:spLocks noGrp="1"/>
          </p:cNvSpPr>
          <p:nvPr>
            <p:ph type="title" hasCustomPrompt="1"/>
          </p:nvPr>
        </p:nvSpPr>
        <p:spPr>
          <a:xfrm>
            <a:off x="2340429" y="434992"/>
            <a:ext cx="7511142" cy="986150"/>
          </a:xfrm>
          <a:prstGeom prst="rect">
            <a:avLst/>
          </a:prstGeom>
        </p:spPr>
        <p:txBody>
          <a:bodyPr/>
          <a:lstStyle>
            <a:lvl1pPr algn="ctr">
              <a:defRPr sz="5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Tree>
    <p:extLst>
      <p:ext uri="{BB962C8B-B14F-4D97-AF65-F5344CB8AC3E}">
        <p14:creationId xmlns:p14="http://schemas.microsoft.com/office/powerpoint/2010/main" val="180401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2241BCB-890E-94A5-81C2-0115CC01ED38}"/>
              </a:ext>
            </a:extLst>
          </p:cNvPr>
          <p:cNvSpPr>
            <a:spLocks noGrp="1"/>
          </p:cNvSpPr>
          <p:nvPr>
            <p:ph type="pic" sz="quarter" idx="16"/>
          </p:nvPr>
        </p:nvSpPr>
        <p:spPr>
          <a:xfrm>
            <a:off x="1" y="0"/>
            <a:ext cx="12192000" cy="4950372"/>
          </a:xfrm>
          <a:prstGeom prst="rect">
            <a:avLst/>
          </a:prstGeom>
          <a:solidFill>
            <a:schemeClr val="bg1">
              <a:alpha val="45230"/>
            </a:schemeClr>
          </a:solidFill>
          <a:effectLst>
            <a:outerShdw blurRad="230069" dist="28213" dir="5940000" algn="ctr" rotWithShape="0">
              <a:srgbClr val="000000">
                <a:alpha val="52072"/>
              </a:srgbClr>
            </a:outerShdw>
          </a:effectLst>
        </p:spPr>
        <p:txBody>
          <a:bodyPr/>
          <a:lstStyle/>
          <a:p>
            <a:endParaRPr lang="en-US" dirty="0"/>
          </a:p>
        </p:txBody>
      </p:sp>
      <p:sp>
        <p:nvSpPr>
          <p:cNvPr id="4" name="Title 1">
            <a:extLst>
              <a:ext uri="{FF2B5EF4-FFF2-40B4-BE49-F238E27FC236}">
                <a16:creationId xmlns:a16="http://schemas.microsoft.com/office/drawing/2014/main" id="{55A75834-08C0-55A8-B35D-3A348B182944}"/>
              </a:ext>
            </a:extLst>
          </p:cNvPr>
          <p:cNvSpPr>
            <a:spLocks noGrp="1"/>
          </p:cNvSpPr>
          <p:nvPr>
            <p:ph type="title" hasCustomPrompt="1"/>
          </p:nvPr>
        </p:nvSpPr>
        <p:spPr>
          <a:xfrm>
            <a:off x="690663" y="5321360"/>
            <a:ext cx="9083957" cy="1922398"/>
          </a:xfrm>
          <a:prstGeom prst="rect">
            <a:avLst/>
          </a:prstGeom>
        </p:spPr>
        <p:txBody>
          <a:bodyPr/>
          <a:lstStyle>
            <a:lvl1pPr algn="l">
              <a:defRPr sz="6600" b="1" i="0">
                <a:solidFill>
                  <a:schemeClr val="accent2"/>
                </a:solidFill>
                <a:latin typeface="Open Sans ExtraBold" pitchFamily="2" charset="0"/>
                <a:ea typeface="Open Sans ExtraBold" pitchFamily="2" charset="0"/>
                <a:cs typeface="Open Sans ExtraBold" pitchFamily="2" charset="0"/>
              </a:defRPr>
            </a:lvl1pPr>
          </a:lstStyle>
          <a:p>
            <a:r>
              <a:rPr lang="en-US" dirty="0"/>
              <a:t>Questions?</a:t>
            </a:r>
          </a:p>
        </p:txBody>
      </p:sp>
      <p:pic>
        <p:nvPicPr>
          <p:cNvPr id="2" name="Picture 1" descr="A white check mark on a black background&#10;&#10;Description automatically generated">
            <a:extLst>
              <a:ext uri="{FF2B5EF4-FFF2-40B4-BE49-F238E27FC236}">
                <a16:creationId xmlns:a16="http://schemas.microsoft.com/office/drawing/2014/main" id="{B6D7F691-9D30-7D03-3C61-B55F6294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Tree>
    <p:extLst>
      <p:ext uri="{BB962C8B-B14F-4D97-AF65-F5344CB8AC3E}">
        <p14:creationId xmlns:p14="http://schemas.microsoft.com/office/powerpoint/2010/main" val="36534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pic>
        <p:nvPicPr>
          <p:cNvPr id="3" name="Picture 2" descr="A person typing on a computer&#10;&#10;Description automatically generated">
            <a:extLst>
              <a:ext uri="{FF2B5EF4-FFF2-40B4-BE49-F238E27FC236}">
                <a16:creationId xmlns:a16="http://schemas.microsoft.com/office/drawing/2014/main" id="{35D5BE54-957B-760A-A579-F18AE23666F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242495" cy="6858000"/>
          </a:xfrm>
          <a:prstGeom prst="rect">
            <a:avLst/>
          </a:prstGeom>
          <a:solidFill>
            <a:srgbClr val="1B2D3B">
              <a:alpha val="4000"/>
            </a:srgbClr>
          </a:solidFill>
        </p:spPr>
      </p:pic>
      <p:sp>
        <p:nvSpPr>
          <p:cNvPr id="4" name="Rectangle 3">
            <a:extLst>
              <a:ext uri="{FF2B5EF4-FFF2-40B4-BE49-F238E27FC236}">
                <a16:creationId xmlns:a16="http://schemas.microsoft.com/office/drawing/2014/main" id="{3ECC1F9C-B124-1082-6023-72097B292A1D}"/>
              </a:ext>
            </a:extLst>
          </p:cNvPr>
          <p:cNvSpPr/>
          <p:nvPr userDrawn="1"/>
        </p:nvSpPr>
        <p:spPr>
          <a:xfrm>
            <a:off x="-137746" y="-123092"/>
            <a:ext cx="12467492" cy="7104184"/>
          </a:xfrm>
          <a:prstGeom prst="rect">
            <a:avLst/>
          </a:prstGeom>
          <a:solidFill>
            <a:srgbClr val="1B2D3B">
              <a:alpha val="915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421262C-51A9-6D95-E385-9620BDFD50D7}"/>
              </a:ext>
            </a:extLst>
          </p:cNvPr>
          <p:cNvSpPr>
            <a:spLocks noGrp="1"/>
          </p:cNvSpPr>
          <p:nvPr>
            <p:ph type="pic" sz="quarter" idx="10"/>
          </p:nvPr>
        </p:nvSpPr>
        <p:spPr>
          <a:xfrm>
            <a:off x="913688" y="2061059"/>
            <a:ext cx="3122612" cy="3121025"/>
          </a:xfrm>
          <a:prstGeom prst="ellipse">
            <a:avLst/>
          </a:prstGeom>
        </p:spPr>
        <p:txBody>
          <a:bodyPr/>
          <a:lstStyle/>
          <a:p>
            <a:endParaRPr lang="en-US"/>
          </a:p>
        </p:txBody>
      </p:sp>
      <p:sp>
        <p:nvSpPr>
          <p:cNvPr id="8" name="Title 1">
            <a:extLst>
              <a:ext uri="{FF2B5EF4-FFF2-40B4-BE49-F238E27FC236}">
                <a16:creationId xmlns:a16="http://schemas.microsoft.com/office/drawing/2014/main" id="{AC935C67-E2B1-005B-D4B3-A1C679058E85}"/>
              </a:ext>
            </a:extLst>
          </p:cNvPr>
          <p:cNvSpPr>
            <a:spLocks noGrp="1"/>
          </p:cNvSpPr>
          <p:nvPr>
            <p:ph type="title" hasCustomPrompt="1"/>
          </p:nvPr>
        </p:nvSpPr>
        <p:spPr>
          <a:xfrm>
            <a:off x="913688" y="783024"/>
            <a:ext cx="9083957" cy="1047909"/>
          </a:xfrm>
          <a:prstGeom prst="rect">
            <a:avLst/>
          </a:prstGeom>
        </p:spPr>
        <p:txBody>
          <a:bodyPr/>
          <a:lstStyle>
            <a:lvl1pPr algn="l">
              <a:defRPr sz="6600" b="1" i="0">
                <a:solidFill>
                  <a:schemeClr val="accent2"/>
                </a:solidFill>
                <a:latin typeface="Open Sans ExtraBold" pitchFamily="2" charset="0"/>
                <a:ea typeface="Open Sans ExtraBold" pitchFamily="2" charset="0"/>
                <a:cs typeface="Open Sans ExtraBold" pitchFamily="2" charset="0"/>
              </a:defRPr>
            </a:lvl1pPr>
          </a:lstStyle>
          <a:p>
            <a:r>
              <a:rPr lang="en-US" dirty="0"/>
              <a:t>Get in Touch!</a:t>
            </a:r>
          </a:p>
        </p:txBody>
      </p:sp>
      <p:sp>
        <p:nvSpPr>
          <p:cNvPr id="9" name="Text Placeholder 11">
            <a:extLst>
              <a:ext uri="{FF2B5EF4-FFF2-40B4-BE49-F238E27FC236}">
                <a16:creationId xmlns:a16="http://schemas.microsoft.com/office/drawing/2014/main" id="{D5EAB2B5-6287-0149-BBD6-CF274D3CD1A9}"/>
              </a:ext>
            </a:extLst>
          </p:cNvPr>
          <p:cNvSpPr>
            <a:spLocks noGrp="1"/>
          </p:cNvSpPr>
          <p:nvPr>
            <p:ph type="body" sz="quarter" idx="12" hasCustomPrompt="1"/>
          </p:nvPr>
        </p:nvSpPr>
        <p:spPr>
          <a:xfrm>
            <a:off x="4324622" y="2420863"/>
            <a:ext cx="2783279" cy="541299"/>
          </a:xfrm>
          <a:prstGeom prst="rect">
            <a:avLst/>
          </a:prstGeom>
        </p:spPr>
        <p:txBody>
          <a:bodyPr/>
          <a:lstStyle>
            <a:lvl1pPr marL="0" indent="0" algn="l">
              <a:buNone/>
              <a:defRPr sz="3600" b="1" i="0" spc="0">
                <a:solidFill>
                  <a:schemeClr val="accent2"/>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5" name="Text Placeholder 11">
            <a:extLst>
              <a:ext uri="{FF2B5EF4-FFF2-40B4-BE49-F238E27FC236}">
                <a16:creationId xmlns:a16="http://schemas.microsoft.com/office/drawing/2014/main" id="{1340D4F2-CEBD-DBD6-30C6-D47EFE46BE3E}"/>
              </a:ext>
            </a:extLst>
          </p:cNvPr>
          <p:cNvSpPr>
            <a:spLocks noGrp="1"/>
          </p:cNvSpPr>
          <p:nvPr>
            <p:ph type="body" sz="quarter" idx="13" hasCustomPrompt="1"/>
          </p:nvPr>
        </p:nvSpPr>
        <p:spPr>
          <a:xfrm>
            <a:off x="4324622" y="3085254"/>
            <a:ext cx="2783279" cy="1930034"/>
          </a:xfrm>
          <a:prstGeom prst="rect">
            <a:avLst/>
          </a:prstGeom>
        </p:spPr>
        <p:txBody>
          <a:bodyPr/>
          <a:lstStyle>
            <a:lvl1pPr marL="0" indent="0" algn="l">
              <a:buNone/>
              <a:defRPr sz="2400" b="0" i="0" spc="0">
                <a:solidFill>
                  <a:schemeClr val="accent2"/>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a:p>
            <a:pPr lvl="0"/>
            <a:r>
              <a:rPr lang="en-US" dirty="0"/>
              <a:t>Email</a:t>
            </a:r>
          </a:p>
          <a:p>
            <a:pPr lvl="0"/>
            <a:r>
              <a:rPr lang="en-US" dirty="0"/>
              <a:t>Phone</a:t>
            </a:r>
          </a:p>
        </p:txBody>
      </p:sp>
      <p:pic>
        <p:nvPicPr>
          <p:cNvPr id="10" name="Picture 9" descr="A black background with white text&#10;&#10;Description automatically generated">
            <a:extLst>
              <a:ext uri="{FF2B5EF4-FFF2-40B4-BE49-F238E27FC236}">
                <a16:creationId xmlns:a16="http://schemas.microsoft.com/office/drawing/2014/main" id="{A0C291A4-E412-6BB2-35DD-53ED82CA6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8523" y="5601253"/>
            <a:ext cx="2961552" cy="1635110"/>
          </a:xfrm>
          <a:prstGeom prst="rect">
            <a:avLst/>
          </a:prstGeom>
        </p:spPr>
      </p:pic>
    </p:spTree>
    <p:extLst>
      <p:ext uri="{BB962C8B-B14F-4D97-AF65-F5344CB8AC3E}">
        <p14:creationId xmlns:p14="http://schemas.microsoft.com/office/powerpoint/2010/main" val="63263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Goals">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3190-196B-5DB0-8A35-85E23B5D4244}"/>
              </a:ext>
            </a:extLst>
          </p:cNvPr>
          <p:cNvSpPr>
            <a:spLocks noGrp="1"/>
          </p:cNvSpPr>
          <p:nvPr>
            <p:ph type="title" hasCustomPrompt="1"/>
          </p:nvPr>
        </p:nvSpPr>
        <p:spPr>
          <a:xfrm>
            <a:off x="814449" y="2078581"/>
            <a:ext cx="6809510" cy="2700837"/>
          </a:xfrm>
          <a:prstGeom prst="rect">
            <a:avLst/>
          </a:prstGeom>
        </p:spPr>
        <p:txBody>
          <a:bodyPr/>
          <a:lstStyle>
            <a:lvl1pPr>
              <a:defRPr sz="6600" b="1" i="0">
                <a:solidFill>
                  <a:schemeClr val="accent2"/>
                </a:solidFill>
                <a:latin typeface="Open Sans ExtraBold" pitchFamily="2" charset="0"/>
                <a:ea typeface="Open Sans ExtraBold" pitchFamily="2" charset="0"/>
                <a:cs typeface="Open Sans ExtraBold" pitchFamily="2" charset="0"/>
              </a:defRPr>
            </a:lvl1pPr>
          </a:lstStyle>
          <a:p>
            <a:r>
              <a:rPr lang="en-US" dirty="0"/>
              <a:t>Goals for</a:t>
            </a:r>
            <a:br>
              <a:rPr lang="en-US" dirty="0"/>
            </a:br>
            <a:r>
              <a:rPr lang="en-US" dirty="0"/>
              <a:t>Today’s</a:t>
            </a:r>
            <a:br>
              <a:rPr lang="en-US" dirty="0"/>
            </a:br>
            <a:r>
              <a:rPr lang="en-US" dirty="0"/>
              <a:t>Conversation</a:t>
            </a:r>
          </a:p>
        </p:txBody>
      </p:sp>
      <p:pic>
        <p:nvPicPr>
          <p:cNvPr id="12" name="Picture 11" descr="A white check mark on a black background&#10;&#10;Description automatically generated">
            <a:extLst>
              <a:ext uri="{FF2B5EF4-FFF2-40B4-BE49-F238E27FC236}">
                <a16:creationId xmlns:a16="http://schemas.microsoft.com/office/drawing/2014/main" id="{05D862F5-25B5-5BD2-905F-D3D8ABEB9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
        <p:nvSpPr>
          <p:cNvPr id="3" name="Rectangle: Rounded Corners 15">
            <a:extLst>
              <a:ext uri="{FF2B5EF4-FFF2-40B4-BE49-F238E27FC236}">
                <a16:creationId xmlns:a16="http://schemas.microsoft.com/office/drawing/2014/main" id="{CE1E4562-B266-4C0D-AF52-0625BC5F0390}"/>
              </a:ext>
            </a:extLst>
          </p:cNvPr>
          <p:cNvSpPr/>
          <p:nvPr userDrawn="1"/>
        </p:nvSpPr>
        <p:spPr>
          <a:xfrm>
            <a:off x="7235202" y="650324"/>
            <a:ext cx="3459163" cy="1677988"/>
          </a:xfrm>
          <a:prstGeom prst="roundRect">
            <a:avLst>
              <a:gd name="adj" fmla="val 9745"/>
            </a:avLst>
          </a:prstGeom>
          <a:solidFill>
            <a:schemeClr val="accent2"/>
          </a:solidFill>
          <a:ln>
            <a:noFill/>
          </a:ln>
          <a:effectLst>
            <a:outerShdw blurRad="1016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4" name="Rectangle: Rounded Corners 15">
            <a:extLst>
              <a:ext uri="{FF2B5EF4-FFF2-40B4-BE49-F238E27FC236}">
                <a16:creationId xmlns:a16="http://schemas.microsoft.com/office/drawing/2014/main" id="{31A0471B-7720-F445-42E9-2DC7D3AE77F7}"/>
              </a:ext>
            </a:extLst>
          </p:cNvPr>
          <p:cNvSpPr/>
          <p:nvPr userDrawn="1"/>
        </p:nvSpPr>
        <p:spPr>
          <a:xfrm>
            <a:off x="7235202" y="2557149"/>
            <a:ext cx="3459163" cy="1677988"/>
          </a:xfrm>
          <a:prstGeom prst="roundRect">
            <a:avLst>
              <a:gd name="adj" fmla="val 9745"/>
            </a:avLst>
          </a:prstGeom>
          <a:solidFill>
            <a:schemeClr val="accent2"/>
          </a:solidFill>
          <a:ln>
            <a:noFill/>
          </a:ln>
          <a:effectLst>
            <a:outerShdw blurRad="1016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5" name="Rectangle: Rounded Corners 15">
            <a:extLst>
              <a:ext uri="{FF2B5EF4-FFF2-40B4-BE49-F238E27FC236}">
                <a16:creationId xmlns:a16="http://schemas.microsoft.com/office/drawing/2014/main" id="{F9F53A5C-5C8D-9D61-0D6A-7A146E52215D}"/>
              </a:ext>
            </a:extLst>
          </p:cNvPr>
          <p:cNvSpPr/>
          <p:nvPr userDrawn="1"/>
        </p:nvSpPr>
        <p:spPr>
          <a:xfrm>
            <a:off x="7235202" y="4495800"/>
            <a:ext cx="3459163" cy="1677988"/>
          </a:xfrm>
          <a:prstGeom prst="roundRect">
            <a:avLst>
              <a:gd name="adj" fmla="val 9745"/>
            </a:avLst>
          </a:prstGeom>
          <a:solidFill>
            <a:schemeClr val="accent2"/>
          </a:solidFill>
          <a:ln>
            <a:noFill/>
          </a:ln>
          <a:effectLst>
            <a:outerShdw blurRad="1016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7999C"/>
              </a:solidFill>
              <a:effectLst/>
              <a:uLnTx/>
              <a:uFillTx/>
              <a:latin typeface="Calibri"/>
              <a:ea typeface="+mn-ea"/>
              <a:cs typeface="+mn-cs"/>
            </a:endParaRPr>
          </a:p>
        </p:txBody>
      </p:sp>
      <p:sp>
        <p:nvSpPr>
          <p:cNvPr id="6" name="Text Placeholder 11">
            <a:extLst>
              <a:ext uri="{FF2B5EF4-FFF2-40B4-BE49-F238E27FC236}">
                <a16:creationId xmlns:a16="http://schemas.microsoft.com/office/drawing/2014/main" id="{BCB5E51C-7B6D-AE00-B1AA-1DDD3FCC2EE1}"/>
              </a:ext>
            </a:extLst>
          </p:cNvPr>
          <p:cNvSpPr>
            <a:spLocks noGrp="1"/>
          </p:cNvSpPr>
          <p:nvPr>
            <p:ph type="body" sz="quarter" idx="13" hasCustomPrompt="1"/>
          </p:nvPr>
        </p:nvSpPr>
        <p:spPr>
          <a:xfrm>
            <a:off x="8290708" y="1325289"/>
            <a:ext cx="2218955" cy="328058"/>
          </a:xfrm>
          <a:prstGeom prst="rect">
            <a:avLst/>
          </a:prstGeom>
        </p:spPr>
        <p:txBody>
          <a:bodyPr/>
          <a:lstStyle>
            <a:lvl1pPr marL="0" indent="0" algn="l">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Goal 1</a:t>
            </a:r>
          </a:p>
        </p:txBody>
      </p:sp>
      <p:sp>
        <p:nvSpPr>
          <p:cNvPr id="7" name="Text Placeholder 11">
            <a:extLst>
              <a:ext uri="{FF2B5EF4-FFF2-40B4-BE49-F238E27FC236}">
                <a16:creationId xmlns:a16="http://schemas.microsoft.com/office/drawing/2014/main" id="{6F92D10C-0F85-EFD3-BEA6-96E178BE2469}"/>
              </a:ext>
            </a:extLst>
          </p:cNvPr>
          <p:cNvSpPr>
            <a:spLocks noGrp="1"/>
          </p:cNvSpPr>
          <p:nvPr>
            <p:ph type="body" sz="quarter" idx="14" hasCustomPrompt="1"/>
          </p:nvPr>
        </p:nvSpPr>
        <p:spPr>
          <a:xfrm>
            <a:off x="8290707" y="3264970"/>
            <a:ext cx="2218955" cy="328058"/>
          </a:xfrm>
          <a:prstGeom prst="rect">
            <a:avLst/>
          </a:prstGeom>
        </p:spPr>
        <p:txBody>
          <a:bodyPr/>
          <a:lstStyle>
            <a:lvl1pPr marL="0" indent="0" algn="l">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Goal 1</a:t>
            </a:r>
          </a:p>
        </p:txBody>
      </p:sp>
      <p:sp>
        <p:nvSpPr>
          <p:cNvPr id="11" name="Text Placeholder 11">
            <a:extLst>
              <a:ext uri="{FF2B5EF4-FFF2-40B4-BE49-F238E27FC236}">
                <a16:creationId xmlns:a16="http://schemas.microsoft.com/office/drawing/2014/main" id="{FC0719F4-45AE-9E65-9E67-882F35D6A4BF}"/>
              </a:ext>
            </a:extLst>
          </p:cNvPr>
          <p:cNvSpPr>
            <a:spLocks noGrp="1"/>
          </p:cNvSpPr>
          <p:nvPr>
            <p:ph type="body" sz="quarter" idx="15" hasCustomPrompt="1"/>
          </p:nvPr>
        </p:nvSpPr>
        <p:spPr>
          <a:xfrm>
            <a:off x="8290707" y="5170765"/>
            <a:ext cx="2218955" cy="328058"/>
          </a:xfrm>
          <a:prstGeom prst="rect">
            <a:avLst/>
          </a:prstGeom>
        </p:spPr>
        <p:txBody>
          <a:bodyPr/>
          <a:lstStyle>
            <a:lvl1pPr marL="0" indent="0" algn="l">
              <a:buNone/>
              <a:defRPr sz="20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Goal 1</a:t>
            </a:r>
          </a:p>
        </p:txBody>
      </p:sp>
    </p:spTree>
    <p:extLst>
      <p:ext uri="{BB962C8B-B14F-4D97-AF65-F5344CB8AC3E}">
        <p14:creationId xmlns:p14="http://schemas.microsoft.com/office/powerpoint/2010/main" val="386789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tline">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8BD8DFB-0B89-200A-B8D3-E69693D820BB}"/>
              </a:ext>
            </a:extLst>
          </p:cNvPr>
          <p:cNvSpPr>
            <a:spLocks noGrp="1"/>
          </p:cNvSpPr>
          <p:nvPr>
            <p:ph type="title" hasCustomPrompt="1"/>
          </p:nvPr>
        </p:nvSpPr>
        <p:spPr>
          <a:xfrm>
            <a:off x="1069036" y="2467801"/>
            <a:ext cx="4716910" cy="1922398"/>
          </a:xfrm>
          <a:prstGeom prst="rect">
            <a:avLst/>
          </a:prstGeom>
        </p:spPr>
        <p:txBody>
          <a:bodyPr/>
          <a:lstStyle>
            <a:lvl1pPr algn="r">
              <a:defRPr sz="6600" b="1" i="0">
                <a:solidFill>
                  <a:schemeClr val="accent2"/>
                </a:solidFill>
                <a:latin typeface="Open Sans ExtraBold" pitchFamily="2" charset="0"/>
                <a:ea typeface="Open Sans ExtraBold" pitchFamily="2" charset="0"/>
                <a:cs typeface="Open Sans ExtraBold" pitchFamily="2" charset="0"/>
              </a:defRPr>
            </a:lvl1pPr>
          </a:lstStyle>
          <a:p>
            <a:r>
              <a:rPr lang="en-US" dirty="0"/>
              <a:t>Your Title Goes Here</a:t>
            </a:r>
          </a:p>
        </p:txBody>
      </p:sp>
      <p:pic>
        <p:nvPicPr>
          <p:cNvPr id="2" name="Picture 1" descr="A white check mark on a black background&#10;&#10;Description automatically generated">
            <a:extLst>
              <a:ext uri="{FF2B5EF4-FFF2-40B4-BE49-F238E27FC236}">
                <a16:creationId xmlns:a16="http://schemas.microsoft.com/office/drawing/2014/main" id="{ECCD6408-D644-AE82-23CB-66CA2176F8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Tree>
    <p:extLst>
      <p:ext uri="{BB962C8B-B14F-4D97-AF65-F5344CB8AC3E}">
        <p14:creationId xmlns:p14="http://schemas.microsoft.com/office/powerpoint/2010/main" val="426362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8BD8DFB-0B89-200A-B8D3-E69693D820BB}"/>
              </a:ext>
            </a:extLst>
          </p:cNvPr>
          <p:cNvSpPr>
            <a:spLocks noGrp="1"/>
          </p:cNvSpPr>
          <p:nvPr>
            <p:ph type="title" hasCustomPrompt="1"/>
          </p:nvPr>
        </p:nvSpPr>
        <p:spPr>
          <a:xfrm>
            <a:off x="1242456" y="2633836"/>
            <a:ext cx="9707088" cy="1115881"/>
          </a:xfrm>
          <a:prstGeom prst="rect">
            <a:avLst/>
          </a:prstGeom>
        </p:spPr>
        <p:txBody>
          <a:bodyPr/>
          <a:lstStyle>
            <a:lvl1pPr algn="ctr">
              <a:defRPr sz="6600" b="1" i="0">
                <a:solidFill>
                  <a:schemeClr val="accent2"/>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12" name="Text Placeholder 11">
            <a:extLst>
              <a:ext uri="{FF2B5EF4-FFF2-40B4-BE49-F238E27FC236}">
                <a16:creationId xmlns:a16="http://schemas.microsoft.com/office/drawing/2014/main" id="{714FB7E1-CED4-6E92-4F60-96B4ED33F547}"/>
              </a:ext>
            </a:extLst>
          </p:cNvPr>
          <p:cNvSpPr>
            <a:spLocks noGrp="1"/>
          </p:cNvSpPr>
          <p:nvPr>
            <p:ph type="body" sz="quarter" idx="10" hasCustomPrompt="1"/>
          </p:nvPr>
        </p:nvSpPr>
        <p:spPr>
          <a:xfrm>
            <a:off x="2778125" y="2101932"/>
            <a:ext cx="6235700" cy="368218"/>
          </a:xfrm>
          <a:prstGeom prst="rect">
            <a:avLst/>
          </a:prstGeom>
        </p:spPr>
        <p:txBody>
          <a:bodyPr/>
          <a:lstStyle>
            <a:lvl1pPr marL="0" indent="0" algn="ctr">
              <a:buNone/>
              <a:defRPr sz="2000" b="0" i="0" spc="30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2" name="Picture 1" descr="A white check mark on a black background&#10;&#10;Description automatically generated">
            <a:extLst>
              <a:ext uri="{FF2B5EF4-FFF2-40B4-BE49-F238E27FC236}">
                <a16:creationId xmlns:a16="http://schemas.microsoft.com/office/drawing/2014/main" id="{55932C57-34EC-F885-8CF3-42F5F91D12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Tree>
    <p:extLst>
      <p:ext uri="{BB962C8B-B14F-4D97-AF65-F5344CB8AC3E}">
        <p14:creationId xmlns:p14="http://schemas.microsoft.com/office/powerpoint/2010/main" val="119874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gradFill>
          <a:gsLst>
            <a:gs pos="27000">
              <a:srgbClr val="1B2D3B"/>
            </a:gs>
            <a:gs pos="100000">
              <a:srgbClr val="1E3854"/>
            </a:gs>
          </a:gsLst>
          <a:path path="circle">
            <a:fillToRect r="100000" b="10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8BD8DFB-0B89-200A-B8D3-E69693D820BB}"/>
              </a:ext>
            </a:extLst>
          </p:cNvPr>
          <p:cNvSpPr>
            <a:spLocks noGrp="1"/>
          </p:cNvSpPr>
          <p:nvPr>
            <p:ph type="title" hasCustomPrompt="1"/>
          </p:nvPr>
        </p:nvSpPr>
        <p:spPr>
          <a:xfrm>
            <a:off x="1697692" y="1587159"/>
            <a:ext cx="8701671" cy="3806252"/>
          </a:xfrm>
          <a:prstGeom prst="rect">
            <a:avLst/>
          </a:prstGeom>
        </p:spPr>
        <p:txBody>
          <a:bodyPr/>
          <a:lstStyle>
            <a:lvl1pPr algn="l">
              <a:defRPr sz="5400" b="1" i="0">
                <a:solidFill>
                  <a:schemeClr val="accent2"/>
                </a:solidFill>
                <a:latin typeface="Open Sans ExtraBold" pitchFamily="2" charset="0"/>
                <a:ea typeface="Open Sans ExtraBold" pitchFamily="2" charset="0"/>
                <a:cs typeface="Open Sans ExtraBold" pitchFamily="2" charset="0"/>
              </a:defRPr>
            </a:lvl1pPr>
          </a:lstStyle>
          <a:p>
            <a:r>
              <a:rPr lang="en-US" dirty="0"/>
              <a:t>Your Quote Goes Here</a:t>
            </a:r>
          </a:p>
        </p:txBody>
      </p:sp>
      <p:sp>
        <p:nvSpPr>
          <p:cNvPr id="12" name="Text Placeholder 11">
            <a:extLst>
              <a:ext uri="{FF2B5EF4-FFF2-40B4-BE49-F238E27FC236}">
                <a16:creationId xmlns:a16="http://schemas.microsoft.com/office/drawing/2014/main" id="{714FB7E1-CED4-6E92-4F60-96B4ED33F547}"/>
              </a:ext>
            </a:extLst>
          </p:cNvPr>
          <p:cNvSpPr>
            <a:spLocks noGrp="1"/>
          </p:cNvSpPr>
          <p:nvPr>
            <p:ph type="body" sz="quarter" idx="10" hasCustomPrompt="1"/>
          </p:nvPr>
        </p:nvSpPr>
        <p:spPr>
          <a:xfrm>
            <a:off x="918328" y="970556"/>
            <a:ext cx="1530404" cy="346800"/>
          </a:xfrm>
          <a:prstGeom prst="rect">
            <a:avLst/>
          </a:prstGeom>
        </p:spPr>
        <p:txBody>
          <a:bodyPr/>
          <a:lstStyle>
            <a:lvl1pPr marL="0" indent="0" algn="l">
              <a:buNone/>
              <a:defRPr sz="2000" b="0" i="0" spc="30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a:t>
            </a:r>
          </a:p>
        </p:txBody>
      </p:sp>
      <p:pic>
        <p:nvPicPr>
          <p:cNvPr id="2" name="Picture 1" descr="A white check mark on a black background&#10;&#10;Description automatically generated">
            <a:extLst>
              <a:ext uri="{FF2B5EF4-FFF2-40B4-BE49-F238E27FC236}">
                <a16:creationId xmlns:a16="http://schemas.microsoft.com/office/drawing/2014/main" id="{55932C57-34EC-F885-8CF3-42F5F91D12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
        <p:nvSpPr>
          <p:cNvPr id="3" name="Title 1">
            <a:extLst>
              <a:ext uri="{FF2B5EF4-FFF2-40B4-BE49-F238E27FC236}">
                <a16:creationId xmlns:a16="http://schemas.microsoft.com/office/drawing/2014/main" id="{0A4E1D4A-7080-CEF1-B1B4-7F1CDB63D6E5}"/>
              </a:ext>
            </a:extLst>
          </p:cNvPr>
          <p:cNvSpPr txBox="1">
            <a:spLocks/>
          </p:cNvSpPr>
          <p:nvPr userDrawn="1"/>
        </p:nvSpPr>
        <p:spPr>
          <a:xfrm>
            <a:off x="939343" y="1552996"/>
            <a:ext cx="669011" cy="558515"/>
          </a:xfrm>
          <a:prstGeom prst="rect">
            <a:avLst/>
          </a:prstGeom>
        </p:spPr>
        <p:txBody>
          <a:bodyPr/>
          <a:lstStyle>
            <a:lvl1pPr algn="l" defTabSz="914400" rtl="0" eaLnBrk="1" latinLnBrk="0" hangingPunct="1">
              <a:lnSpc>
                <a:spcPct val="90000"/>
              </a:lnSpc>
              <a:spcBef>
                <a:spcPct val="0"/>
              </a:spcBef>
              <a:buNone/>
              <a:defRPr sz="6600" b="1" i="0" kern="1200">
                <a:solidFill>
                  <a:schemeClr val="accent2"/>
                </a:solidFill>
                <a:latin typeface="Open Sans ExtraBold" pitchFamily="2" charset="0"/>
                <a:ea typeface="Open Sans ExtraBold" pitchFamily="2" charset="0"/>
                <a:cs typeface="Open Sans ExtraBold" pitchFamily="2" charset="0"/>
              </a:defRPr>
            </a:lvl1pPr>
          </a:lstStyle>
          <a:p>
            <a:r>
              <a:rPr lang="en-US" dirty="0">
                <a:solidFill>
                  <a:schemeClr val="tx2"/>
                </a:solidFill>
              </a:rPr>
              <a:t>“</a:t>
            </a:r>
          </a:p>
        </p:txBody>
      </p:sp>
      <p:sp>
        <p:nvSpPr>
          <p:cNvPr id="4" name="Text Placeholder 11">
            <a:extLst>
              <a:ext uri="{FF2B5EF4-FFF2-40B4-BE49-F238E27FC236}">
                <a16:creationId xmlns:a16="http://schemas.microsoft.com/office/drawing/2014/main" id="{1DD10055-17E5-F28B-B2B6-20E1F4A53479}"/>
              </a:ext>
            </a:extLst>
          </p:cNvPr>
          <p:cNvSpPr>
            <a:spLocks noGrp="1"/>
          </p:cNvSpPr>
          <p:nvPr>
            <p:ph type="body" sz="quarter" idx="11" hasCustomPrompt="1"/>
          </p:nvPr>
        </p:nvSpPr>
        <p:spPr>
          <a:xfrm>
            <a:off x="6524786" y="5663214"/>
            <a:ext cx="3874577" cy="350128"/>
          </a:xfrm>
          <a:prstGeom prst="rect">
            <a:avLst/>
          </a:prstGeom>
        </p:spPr>
        <p:txBody>
          <a:bodyPr/>
          <a:lstStyle>
            <a:lvl1pPr marL="0" indent="0" algn="r">
              <a:buNone/>
              <a:defRPr sz="2000" b="0" i="0" spc="300">
                <a:solidFill>
                  <a:schemeClr val="accent2"/>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HC360 PARTICIPANT</a:t>
            </a:r>
          </a:p>
        </p:txBody>
      </p:sp>
    </p:spTree>
    <p:extLst>
      <p:ext uri="{BB962C8B-B14F-4D97-AF65-F5344CB8AC3E}">
        <p14:creationId xmlns:p14="http://schemas.microsoft.com/office/powerpoint/2010/main" val="348777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pic>
        <p:nvPicPr>
          <p:cNvPr id="3" name="Picture 2" descr="A black and blue rectangle&#10;&#10;Description automatically generated">
            <a:extLst>
              <a:ext uri="{FF2B5EF4-FFF2-40B4-BE49-F238E27FC236}">
                <a16:creationId xmlns:a16="http://schemas.microsoft.com/office/drawing/2014/main" id="{9FDD73A2-4C6B-DFA5-4434-F377B3D573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00" y="-38100"/>
            <a:ext cx="1554217" cy="6934200"/>
          </a:xfrm>
          <a:prstGeom prst="rect">
            <a:avLst/>
          </a:prstGeom>
        </p:spPr>
      </p:pic>
      <p:sp>
        <p:nvSpPr>
          <p:cNvPr id="4" name="Title 1">
            <a:extLst>
              <a:ext uri="{FF2B5EF4-FFF2-40B4-BE49-F238E27FC236}">
                <a16:creationId xmlns:a16="http://schemas.microsoft.com/office/drawing/2014/main" id="{C38EED11-F7EF-199E-98EE-72E124FD7334}"/>
              </a:ext>
            </a:extLst>
          </p:cNvPr>
          <p:cNvSpPr>
            <a:spLocks noGrp="1"/>
          </p:cNvSpPr>
          <p:nvPr>
            <p:ph type="title" hasCustomPrompt="1"/>
          </p:nvPr>
        </p:nvSpPr>
        <p:spPr>
          <a:xfrm>
            <a:off x="1094107" y="852333"/>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5" name="Text Placeholder 11">
            <a:extLst>
              <a:ext uri="{FF2B5EF4-FFF2-40B4-BE49-F238E27FC236}">
                <a16:creationId xmlns:a16="http://schemas.microsoft.com/office/drawing/2014/main" id="{21D9297C-5D1F-D0EC-A5BD-E4649E54CB3B}"/>
              </a:ext>
            </a:extLst>
          </p:cNvPr>
          <p:cNvSpPr>
            <a:spLocks noGrp="1"/>
          </p:cNvSpPr>
          <p:nvPr>
            <p:ph type="body" sz="quarter" idx="16" hasCustomPrompt="1"/>
          </p:nvPr>
        </p:nvSpPr>
        <p:spPr>
          <a:xfrm>
            <a:off x="1094107" y="1639615"/>
            <a:ext cx="10572375" cy="787282"/>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6" name="Text Placeholder 11">
            <a:extLst>
              <a:ext uri="{FF2B5EF4-FFF2-40B4-BE49-F238E27FC236}">
                <a16:creationId xmlns:a16="http://schemas.microsoft.com/office/drawing/2014/main" id="{0D2BD0FC-AF07-854F-62C2-6C51E4AFDE94}"/>
              </a:ext>
            </a:extLst>
          </p:cNvPr>
          <p:cNvSpPr>
            <a:spLocks noGrp="1"/>
          </p:cNvSpPr>
          <p:nvPr>
            <p:ph type="body" sz="quarter" idx="17" hasCustomPrompt="1"/>
          </p:nvPr>
        </p:nvSpPr>
        <p:spPr>
          <a:xfrm>
            <a:off x="1094106" y="2590584"/>
            <a:ext cx="10572375" cy="3889044"/>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C3C75005-03B1-37D4-5D67-50756A13B6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spTree>
    <p:extLst>
      <p:ext uri="{BB962C8B-B14F-4D97-AF65-F5344CB8AC3E}">
        <p14:creationId xmlns:p14="http://schemas.microsoft.com/office/powerpoint/2010/main" val="38812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EED11-F7EF-199E-98EE-72E124FD7334}"/>
              </a:ext>
            </a:extLst>
          </p:cNvPr>
          <p:cNvSpPr>
            <a:spLocks noGrp="1"/>
          </p:cNvSpPr>
          <p:nvPr>
            <p:ph type="title" hasCustomPrompt="1"/>
          </p:nvPr>
        </p:nvSpPr>
        <p:spPr>
          <a:xfrm>
            <a:off x="1094107" y="852333"/>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5" name="Text Placeholder 11">
            <a:extLst>
              <a:ext uri="{FF2B5EF4-FFF2-40B4-BE49-F238E27FC236}">
                <a16:creationId xmlns:a16="http://schemas.microsoft.com/office/drawing/2014/main" id="{21D9297C-5D1F-D0EC-A5BD-E4649E54CB3B}"/>
              </a:ext>
            </a:extLst>
          </p:cNvPr>
          <p:cNvSpPr>
            <a:spLocks noGrp="1"/>
          </p:cNvSpPr>
          <p:nvPr>
            <p:ph type="body" sz="quarter" idx="16" hasCustomPrompt="1"/>
          </p:nvPr>
        </p:nvSpPr>
        <p:spPr>
          <a:xfrm>
            <a:off x="1094107" y="1639615"/>
            <a:ext cx="10572375" cy="787282"/>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6" name="Text Placeholder 11">
            <a:extLst>
              <a:ext uri="{FF2B5EF4-FFF2-40B4-BE49-F238E27FC236}">
                <a16:creationId xmlns:a16="http://schemas.microsoft.com/office/drawing/2014/main" id="{0D2BD0FC-AF07-854F-62C2-6C51E4AFDE94}"/>
              </a:ext>
            </a:extLst>
          </p:cNvPr>
          <p:cNvSpPr>
            <a:spLocks noGrp="1"/>
          </p:cNvSpPr>
          <p:nvPr>
            <p:ph type="body" sz="quarter" idx="17" hasCustomPrompt="1"/>
          </p:nvPr>
        </p:nvSpPr>
        <p:spPr>
          <a:xfrm>
            <a:off x="1094106" y="2590584"/>
            <a:ext cx="10572375" cy="3889044"/>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2" name="Picture 1" descr="A blue and grey check mark&#10;&#10;Description automatically generated">
            <a:extLst>
              <a:ext uri="{FF2B5EF4-FFF2-40B4-BE49-F238E27FC236}">
                <a16:creationId xmlns:a16="http://schemas.microsoft.com/office/drawing/2014/main" id="{C3C75005-03B1-37D4-5D67-50756A13B6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2234" y="5791964"/>
            <a:ext cx="1169766" cy="1039212"/>
          </a:xfrm>
          <a:prstGeom prst="rect">
            <a:avLst/>
          </a:prstGeom>
        </p:spPr>
      </p:pic>
      <p:pic>
        <p:nvPicPr>
          <p:cNvPr id="8" name="Picture 7" descr="A black and blue rectangle&#10;&#10;Description automatically generated">
            <a:extLst>
              <a:ext uri="{FF2B5EF4-FFF2-40B4-BE49-F238E27FC236}">
                <a16:creationId xmlns:a16="http://schemas.microsoft.com/office/drawing/2014/main" id="{CDDE2D5A-6618-C94D-8F25-4E6D74ACCBB0}"/>
              </a:ext>
            </a:extLst>
          </p:cNvPr>
          <p:cNvPicPr>
            <a:picLocks noChangeAspect="1"/>
          </p:cNvPicPr>
          <p:nvPr userDrawn="1"/>
        </p:nvPicPr>
        <p:blipFill>
          <a:blip r:embed="rId3"/>
          <a:stretch>
            <a:fillRect/>
          </a:stretch>
        </p:blipFill>
        <p:spPr>
          <a:xfrm>
            <a:off x="0" y="0"/>
            <a:ext cx="1537138" cy="6858000"/>
          </a:xfrm>
          <a:prstGeom prst="rect">
            <a:avLst/>
          </a:prstGeom>
        </p:spPr>
      </p:pic>
    </p:spTree>
    <p:extLst>
      <p:ext uri="{BB962C8B-B14F-4D97-AF65-F5344CB8AC3E}">
        <p14:creationId xmlns:p14="http://schemas.microsoft.com/office/powerpoint/2010/main" val="284720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Text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EED11-F7EF-199E-98EE-72E124FD7334}"/>
              </a:ext>
            </a:extLst>
          </p:cNvPr>
          <p:cNvSpPr>
            <a:spLocks noGrp="1"/>
          </p:cNvSpPr>
          <p:nvPr>
            <p:ph type="title" hasCustomPrompt="1"/>
          </p:nvPr>
        </p:nvSpPr>
        <p:spPr>
          <a:xfrm>
            <a:off x="607992" y="665823"/>
            <a:ext cx="6441810" cy="787282"/>
          </a:xfrm>
          <a:prstGeom prst="rect">
            <a:avLst/>
          </a:prstGeom>
        </p:spPr>
        <p:txBody>
          <a:bodyPr/>
          <a:lstStyle>
            <a:lvl1pPr algn="l">
              <a:defRPr sz="4400" b="1" i="0">
                <a:solidFill>
                  <a:schemeClr val="bg1"/>
                </a:solidFill>
                <a:latin typeface="Open Sans ExtraBold" pitchFamily="2" charset="0"/>
                <a:ea typeface="Open Sans ExtraBold" pitchFamily="2" charset="0"/>
                <a:cs typeface="Open Sans ExtraBold" pitchFamily="2" charset="0"/>
              </a:defRPr>
            </a:lvl1pPr>
          </a:lstStyle>
          <a:p>
            <a:r>
              <a:rPr lang="en-US" dirty="0"/>
              <a:t>Your Title Goes Here</a:t>
            </a:r>
          </a:p>
        </p:txBody>
      </p:sp>
      <p:sp>
        <p:nvSpPr>
          <p:cNvPr id="5" name="Text Placeholder 11">
            <a:extLst>
              <a:ext uri="{FF2B5EF4-FFF2-40B4-BE49-F238E27FC236}">
                <a16:creationId xmlns:a16="http://schemas.microsoft.com/office/drawing/2014/main" id="{21D9297C-5D1F-D0EC-A5BD-E4649E54CB3B}"/>
              </a:ext>
            </a:extLst>
          </p:cNvPr>
          <p:cNvSpPr>
            <a:spLocks noGrp="1"/>
          </p:cNvSpPr>
          <p:nvPr>
            <p:ph type="body" sz="quarter" idx="16" hasCustomPrompt="1"/>
          </p:nvPr>
        </p:nvSpPr>
        <p:spPr>
          <a:xfrm>
            <a:off x="607992" y="1453105"/>
            <a:ext cx="10572375" cy="403498"/>
          </a:xfrm>
          <a:prstGeom prst="rect">
            <a:avLst/>
          </a:prstGeom>
        </p:spPr>
        <p:txBody>
          <a:bodyPr/>
          <a:lstStyle>
            <a:lvl1pPr marL="0" indent="0" algn="l">
              <a:buNone/>
              <a:defRPr sz="1800" b="1" i="0" spc="0">
                <a:solidFill>
                  <a:schemeClr val="bg1"/>
                </a:solidFill>
                <a:latin typeface="Open Sans" pitchFamily="2" charset="0"/>
                <a:ea typeface="Open Sans" pitchFamily="2" charset="0"/>
                <a:cs typeface="Open Sans"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Bolded text goes here</a:t>
            </a:r>
          </a:p>
        </p:txBody>
      </p:sp>
      <p:sp>
        <p:nvSpPr>
          <p:cNvPr id="6" name="Text Placeholder 11">
            <a:extLst>
              <a:ext uri="{FF2B5EF4-FFF2-40B4-BE49-F238E27FC236}">
                <a16:creationId xmlns:a16="http://schemas.microsoft.com/office/drawing/2014/main" id="{0D2BD0FC-AF07-854F-62C2-6C51E4AFDE94}"/>
              </a:ext>
            </a:extLst>
          </p:cNvPr>
          <p:cNvSpPr>
            <a:spLocks noGrp="1"/>
          </p:cNvSpPr>
          <p:nvPr>
            <p:ph type="body" sz="quarter" idx="17" hasCustomPrompt="1"/>
          </p:nvPr>
        </p:nvSpPr>
        <p:spPr>
          <a:xfrm>
            <a:off x="607992" y="1978777"/>
            <a:ext cx="10879158" cy="3426118"/>
          </a:xfrm>
          <a:prstGeom prst="rect">
            <a:avLst/>
          </a:prstGeom>
        </p:spPr>
        <p:txBody>
          <a:bodyPr/>
          <a:lstStyle>
            <a:lvl1pPr marL="0" indent="0" algn="l">
              <a:buNone/>
              <a:defRPr sz="1600" b="0" i="0" spc="0">
                <a:solidFill>
                  <a:schemeClr val="bg1"/>
                </a:solidFill>
                <a:latin typeface="Open Sans Medium" pitchFamily="2" charset="0"/>
                <a:ea typeface="Open Sans Medium" pitchFamily="2" charset="0"/>
                <a:cs typeface="Open Sans Medium"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 goes here</a:t>
            </a:r>
          </a:p>
        </p:txBody>
      </p:sp>
      <p:pic>
        <p:nvPicPr>
          <p:cNvPr id="7" name="Picture 6" descr="A black and blue rectangle&#10;&#10;Description automatically generated">
            <a:extLst>
              <a:ext uri="{FF2B5EF4-FFF2-40B4-BE49-F238E27FC236}">
                <a16:creationId xmlns:a16="http://schemas.microsoft.com/office/drawing/2014/main" id="{4BE5B231-1B76-E3AA-A899-82D84598A679}"/>
              </a:ext>
            </a:extLst>
          </p:cNvPr>
          <p:cNvPicPr>
            <a:picLocks noChangeAspect="1"/>
          </p:cNvPicPr>
          <p:nvPr userDrawn="1"/>
        </p:nvPicPr>
        <p:blipFill>
          <a:blip r:embed="rId2"/>
          <a:stretch>
            <a:fillRect/>
          </a:stretch>
        </p:blipFill>
        <p:spPr>
          <a:xfrm>
            <a:off x="-11545" y="5064996"/>
            <a:ext cx="12215090" cy="1881342"/>
          </a:xfrm>
          <a:prstGeom prst="rect">
            <a:avLst/>
          </a:prstGeom>
        </p:spPr>
      </p:pic>
      <p:pic>
        <p:nvPicPr>
          <p:cNvPr id="9" name="Picture 8" descr="A white check mark on a black background&#10;&#10;Description automatically generated">
            <a:extLst>
              <a:ext uri="{FF2B5EF4-FFF2-40B4-BE49-F238E27FC236}">
                <a16:creationId xmlns:a16="http://schemas.microsoft.com/office/drawing/2014/main" id="{6907FB7A-D4B5-7B2C-D618-C464935728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80367" y="5878285"/>
            <a:ext cx="866571" cy="866571"/>
          </a:xfrm>
          <a:prstGeom prst="rect">
            <a:avLst/>
          </a:prstGeom>
        </p:spPr>
      </p:pic>
    </p:spTree>
    <p:extLst>
      <p:ext uri="{BB962C8B-B14F-4D97-AF65-F5344CB8AC3E}">
        <p14:creationId xmlns:p14="http://schemas.microsoft.com/office/powerpoint/2010/main" val="10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63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2" r:id="rId5"/>
    <p:sldLayoutId id="2147483673" r:id="rId6"/>
    <p:sldLayoutId id="2147483662" r:id="rId7"/>
    <p:sldLayoutId id="2147483669" r:id="rId8"/>
    <p:sldLayoutId id="2147483672" r:id="rId9"/>
    <p:sldLayoutId id="2147483674" r:id="rId10"/>
    <p:sldLayoutId id="2147483670" r:id="rId11"/>
    <p:sldLayoutId id="2147483675" r:id="rId12"/>
    <p:sldLayoutId id="2147483666" r:id="rId13"/>
    <p:sldLayoutId id="2147483656" r:id="rId14"/>
    <p:sldLayoutId id="2147483657" r:id="rId15"/>
    <p:sldLayoutId id="2147483659" r:id="rId16"/>
    <p:sldLayoutId id="2147483654" r:id="rId17"/>
    <p:sldLayoutId id="2147483667" r:id="rId18"/>
    <p:sldLayoutId id="2147483671" r:id="rId19"/>
    <p:sldLayoutId id="2147483651" r:id="rId20"/>
    <p:sldLayoutId id="2147483653" r:id="rId21"/>
    <p:sldLayoutId id="2147483655" r:id="rId22"/>
    <p:sldLayoutId id="2147483658" r:id="rId23"/>
    <p:sldLayoutId id="2147483668" r:id="rId24"/>
    <p:sldLayoutId id="2147483664" r:id="rId25"/>
    <p:sldLayoutId id="214748366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8473-EB36-0F05-AD80-6F6883544E71}"/>
              </a:ext>
            </a:extLst>
          </p:cNvPr>
          <p:cNvSpPr>
            <a:spLocks noGrp="1"/>
          </p:cNvSpPr>
          <p:nvPr>
            <p:ph type="title"/>
          </p:nvPr>
        </p:nvSpPr>
        <p:spPr>
          <a:xfrm>
            <a:off x="0" y="2263950"/>
            <a:ext cx="5334859" cy="1641805"/>
          </a:xfrm>
        </p:spPr>
        <p:txBody>
          <a:bodyPr/>
          <a:lstStyle/>
          <a:p>
            <a:r>
              <a:rPr lang="en-US" sz="4400" dirty="0"/>
              <a:t>Maximize Your Workout</a:t>
            </a:r>
          </a:p>
        </p:txBody>
      </p:sp>
      <p:sp>
        <p:nvSpPr>
          <p:cNvPr id="4" name="Text Placeholder 3">
            <a:extLst>
              <a:ext uri="{FF2B5EF4-FFF2-40B4-BE49-F238E27FC236}">
                <a16:creationId xmlns:a16="http://schemas.microsoft.com/office/drawing/2014/main" id="{E687D246-91B8-9BB6-B7A2-DF9A742B99E9}"/>
              </a:ext>
            </a:extLst>
          </p:cNvPr>
          <p:cNvSpPr>
            <a:spLocks noGrp="1"/>
          </p:cNvSpPr>
          <p:nvPr>
            <p:ph type="body" sz="quarter" idx="17"/>
          </p:nvPr>
        </p:nvSpPr>
        <p:spPr/>
        <p:txBody>
          <a:bodyPr/>
          <a:lstStyle/>
          <a:p>
            <a:r>
              <a:rPr lang="en-US" dirty="0"/>
              <a:t>Presented By | HealthCheck360</a:t>
            </a:r>
          </a:p>
        </p:txBody>
      </p:sp>
      <p:pic>
        <p:nvPicPr>
          <p:cNvPr id="3" name="Picture Placeholder 10">
            <a:extLst>
              <a:ext uri="{FF2B5EF4-FFF2-40B4-BE49-F238E27FC236}">
                <a16:creationId xmlns:a16="http://schemas.microsoft.com/office/drawing/2014/main" id="{6FDBAFDE-73F7-E5E9-1F59-4AB512361587}"/>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11445" b="20857"/>
          <a:stretch>
            <a:fillRect/>
          </a:stretch>
        </p:blipFill>
        <p:spPr>
          <a:xfrm>
            <a:off x="5461000" y="0"/>
            <a:ext cx="6731000" cy="6858000"/>
          </a:xfrm>
        </p:spPr>
      </p:pic>
    </p:spTree>
    <p:extLst>
      <p:ext uri="{BB962C8B-B14F-4D97-AF65-F5344CB8AC3E}">
        <p14:creationId xmlns:p14="http://schemas.microsoft.com/office/powerpoint/2010/main" val="3989343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F6CB-B643-099B-A7E4-7C6630888575}"/>
              </a:ext>
            </a:extLst>
          </p:cNvPr>
          <p:cNvSpPr>
            <a:spLocks noGrp="1"/>
          </p:cNvSpPr>
          <p:nvPr>
            <p:ph type="title"/>
          </p:nvPr>
        </p:nvSpPr>
        <p:spPr/>
        <p:txBody>
          <a:bodyPr/>
          <a:lstStyle/>
          <a:p>
            <a:r>
              <a:rPr lang="en-US" dirty="0"/>
              <a:t>Upcoming Webinars</a:t>
            </a:r>
          </a:p>
        </p:txBody>
      </p:sp>
      <p:sp>
        <p:nvSpPr>
          <p:cNvPr id="3" name="Text Placeholder 2">
            <a:extLst>
              <a:ext uri="{FF2B5EF4-FFF2-40B4-BE49-F238E27FC236}">
                <a16:creationId xmlns:a16="http://schemas.microsoft.com/office/drawing/2014/main" id="{8F35CB66-2AA5-474E-6167-A7906F98AE20}"/>
              </a:ext>
            </a:extLst>
          </p:cNvPr>
          <p:cNvSpPr>
            <a:spLocks noGrp="1"/>
          </p:cNvSpPr>
          <p:nvPr>
            <p:ph type="body" sz="quarter" idx="11"/>
          </p:nvPr>
        </p:nvSpPr>
        <p:spPr/>
        <p:txBody>
          <a:bodyPr/>
          <a:lstStyle/>
          <a:p>
            <a:r>
              <a:rPr lang="en-US" b="0" i="0" dirty="0">
                <a:solidFill>
                  <a:srgbClr val="232333"/>
                </a:solidFill>
                <a:effectLst/>
                <a:latin typeface="+mn-lt"/>
              </a:rPr>
              <a:t>Discover how breathing exercises can improve your health in unexpected ways. From stress response and sleep quality to pain management, learn how to tap into the power of breathwork anytime, anywhere.</a:t>
            </a:r>
            <a:endParaRPr lang="en-US" dirty="0">
              <a:solidFill>
                <a:srgbClr val="232333"/>
              </a:solidFill>
              <a:latin typeface="+mn-lt"/>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dirty="0">
              <a:solidFill>
                <a:srgbClr val="232333"/>
              </a:solidFill>
              <a:effectLst/>
              <a:latin typeface="+mn-lt"/>
              <a:ea typeface="Calibri" panose="020F0502020204030204" pitchFamily="34" charset="0"/>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dirty="0">
              <a:solidFill>
                <a:srgbClr val="232333"/>
              </a:solidFill>
              <a:effectLst/>
              <a:latin typeface="+mn-lt"/>
              <a:ea typeface="Calibri" panose="020F0502020204030204" pitchFamily="34" charset="0"/>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dirty="0">
              <a:solidFill>
                <a:srgbClr val="232333"/>
              </a:solidFill>
              <a:effectLst/>
              <a:latin typeface="+mn-lt"/>
              <a:ea typeface="Calibri" panose="020F0502020204030204" pitchFamily="34" charset="0"/>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dirty="0">
              <a:solidFill>
                <a:srgbClr val="232333"/>
              </a:solidFill>
              <a:effectLst/>
              <a:latin typeface="+mn-lt"/>
              <a:ea typeface="Calibri" panose="020F0502020204030204" pitchFamily="34" charset="0"/>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dirty="0">
              <a:solidFill>
                <a:srgbClr val="232333"/>
              </a:solidFill>
              <a:effectLst/>
              <a:latin typeface="+mn-lt"/>
              <a:ea typeface="Calibri" panose="020F0502020204030204" pitchFamily="34" charset="0"/>
            </a:endParaRPr>
          </a:p>
          <a:p>
            <a:pPr marR="0" lvl="0" indent="0">
              <a:spcBef>
                <a:spcPts val="0"/>
              </a:spcBef>
              <a:spcAft>
                <a:spcPts val="0"/>
              </a:spcAft>
              <a:buClr>
                <a:srgbClr val="7030A0"/>
              </a:buClr>
            </a:pPr>
            <a:endParaRPr lang="en-US" sz="1600" dirty="0">
              <a:solidFill>
                <a:srgbClr val="232333"/>
              </a:solidFill>
              <a:latin typeface="+mn-lt"/>
              <a:ea typeface="Calibri" panose="020F0502020204030204" pitchFamily="34" charset="0"/>
            </a:endParaRPr>
          </a:p>
          <a:p>
            <a:pPr marR="0" lvl="0" indent="0">
              <a:spcBef>
                <a:spcPts val="0"/>
              </a:spcBef>
              <a:spcAft>
                <a:spcPts val="0"/>
              </a:spcAft>
              <a:buClr>
                <a:srgbClr val="7030A0"/>
              </a:buClr>
            </a:pPr>
            <a:endParaRPr lang="en-US" sz="1600" dirty="0">
              <a:latin typeface="+mn-lt"/>
              <a:ea typeface="Calibri" panose="020F0502020204030204" pitchFamily="34" charset="0"/>
            </a:endParaRPr>
          </a:p>
          <a:p>
            <a:pPr marR="0" lvl="0" indent="0">
              <a:spcBef>
                <a:spcPts val="0"/>
              </a:spcBef>
              <a:spcAft>
                <a:spcPts val="0"/>
              </a:spcAft>
              <a:buClr>
                <a:srgbClr val="7030A0"/>
              </a:buClr>
            </a:pPr>
            <a:r>
              <a:rPr lang="en-US" sz="1600" dirty="0">
                <a:latin typeface="+mn-lt"/>
                <a:ea typeface="Calibri" panose="020F0502020204030204" pitchFamily="34" charset="0"/>
              </a:rPr>
              <a:t>August 6</a:t>
            </a:r>
            <a:endParaRPr lang="en-US" sz="1600" dirty="0">
              <a:effectLst/>
              <a:latin typeface="+mn-lt"/>
              <a:ea typeface="Calibri" panose="020F0502020204030204" pitchFamily="34" charset="0"/>
            </a:endParaRPr>
          </a:p>
        </p:txBody>
      </p:sp>
      <p:sp>
        <p:nvSpPr>
          <p:cNvPr id="4" name="Text Placeholder 3">
            <a:extLst>
              <a:ext uri="{FF2B5EF4-FFF2-40B4-BE49-F238E27FC236}">
                <a16:creationId xmlns:a16="http://schemas.microsoft.com/office/drawing/2014/main" id="{4D3ABF49-E305-8E73-8E3A-E9A629DD7890}"/>
              </a:ext>
            </a:extLst>
          </p:cNvPr>
          <p:cNvSpPr>
            <a:spLocks noGrp="1"/>
          </p:cNvSpPr>
          <p:nvPr>
            <p:ph type="body" sz="quarter" idx="18"/>
          </p:nvPr>
        </p:nvSpPr>
        <p:spPr/>
        <p:txBody>
          <a:bodyPr/>
          <a:lstStyle/>
          <a:p>
            <a:r>
              <a:rPr lang="en-US" dirty="0"/>
              <a:t>The Science of Breathwork</a:t>
            </a:r>
          </a:p>
        </p:txBody>
      </p:sp>
      <p:sp>
        <p:nvSpPr>
          <p:cNvPr id="5" name="Text Placeholder 4">
            <a:extLst>
              <a:ext uri="{FF2B5EF4-FFF2-40B4-BE49-F238E27FC236}">
                <a16:creationId xmlns:a16="http://schemas.microsoft.com/office/drawing/2014/main" id="{1A443603-F1B9-82F0-1F07-BE3F386062FB}"/>
              </a:ext>
            </a:extLst>
          </p:cNvPr>
          <p:cNvSpPr>
            <a:spLocks noGrp="1"/>
          </p:cNvSpPr>
          <p:nvPr>
            <p:ph type="body" sz="quarter" idx="19"/>
          </p:nvPr>
        </p:nvSpPr>
        <p:spPr>
          <a:xfrm>
            <a:off x="6891829" y="2117003"/>
            <a:ext cx="4434850" cy="4055329"/>
          </a:xfrm>
        </p:spPr>
        <p:txBody>
          <a:bodyPr/>
          <a:lstStyle/>
          <a:p>
            <a:r>
              <a:rPr lang="en-US" b="0" i="0" dirty="0">
                <a:solidFill>
                  <a:srgbClr val="232333"/>
                </a:solidFill>
                <a:effectLst/>
                <a:latin typeface="+mn-lt"/>
              </a:rPr>
              <a:t>Explore the power of intuitive eating and find out how this practice can improve your nutrition. Learn how to honor your hunger and finally make peace with food.</a:t>
            </a:r>
            <a:endParaRPr lang="en-US" dirty="0">
              <a:solidFill>
                <a:srgbClr val="232333"/>
              </a:solidFill>
              <a:latin typeface="+mn-lt"/>
            </a:endParaRPr>
          </a:p>
          <a:p>
            <a:endParaRPr lang="en-US" dirty="0">
              <a:solidFill>
                <a:srgbClr val="232333"/>
              </a:solidFill>
              <a:latin typeface="+mn-lt"/>
            </a:endParaRPr>
          </a:p>
          <a:p>
            <a:endParaRPr lang="en-US" dirty="0">
              <a:solidFill>
                <a:srgbClr val="232333"/>
              </a:solidFill>
              <a:latin typeface="+mn-lt"/>
            </a:endParaRPr>
          </a:p>
          <a:p>
            <a:endParaRPr lang="en-US" dirty="0">
              <a:solidFill>
                <a:srgbClr val="232333"/>
              </a:solidFill>
              <a:latin typeface="+mn-lt"/>
            </a:endParaRPr>
          </a:p>
          <a:p>
            <a:endParaRPr lang="en-US" dirty="0">
              <a:solidFill>
                <a:srgbClr val="232333"/>
              </a:solidFill>
              <a:latin typeface="+mn-lt"/>
            </a:endParaRPr>
          </a:p>
          <a:p>
            <a:endParaRPr lang="en-US" dirty="0">
              <a:solidFill>
                <a:srgbClr val="232333"/>
              </a:solidFill>
              <a:latin typeface="+mn-lt"/>
            </a:endParaRPr>
          </a:p>
          <a:p>
            <a:endParaRPr lang="en-US" dirty="0">
              <a:latin typeface="+mn-lt"/>
            </a:endParaRPr>
          </a:p>
          <a:p>
            <a:endParaRPr lang="en-US" dirty="0">
              <a:latin typeface="+mn-lt"/>
            </a:endParaRPr>
          </a:p>
          <a:p>
            <a:endParaRPr lang="en-US" dirty="0">
              <a:latin typeface="+mn-lt"/>
            </a:endParaRPr>
          </a:p>
          <a:p>
            <a:r>
              <a:rPr lang="en-US" dirty="0">
                <a:latin typeface="+mn-lt"/>
              </a:rPr>
              <a:t>September 3</a:t>
            </a:r>
          </a:p>
        </p:txBody>
      </p:sp>
      <p:sp>
        <p:nvSpPr>
          <p:cNvPr id="6" name="Text Placeholder 5">
            <a:extLst>
              <a:ext uri="{FF2B5EF4-FFF2-40B4-BE49-F238E27FC236}">
                <a16:creationId xmlns:a16="http://schemas.microsoft.com/office/drawing/2014/main" id="{E614A735-085E-3DA4-9B7F-54C910446DF6}"/>
              </a:ext>
            </a:extLst>
          </p:cNvPr>
          <p:cNvSpPr>
            <a:spLocks noGrp="1"/>
          </p:cNvSpPr>
          <p:nvPr>
            <p:ph type="body" sz="quarter" idx="20"/>
          </p:nvPr>
        </p:nvSpPr>
        <p:spPr/>
        <p:txBody>
          <a:bodyPr/>
          <a:lstStyle/>
          <a:p>
            <a:r>
              <a:rPr lang="en-US" dirty="0"/>
              <a:t>What is Intuitive Eating?</a:t>
            </a:r>
          </a:p>
        </p:txBody>
      </p:sp>
      <p:pic>
        <p:nvPicPr>
          <p:cNvPr id="7" name="Picture 6">
            <a:extLst>
              <a:ext uri="{FF2B5EF4-FFF2-40B4-BE49-F238E27FC236}">
                <a16:creationId xmlns:a16="http://schemas.microsoft.com/office/drawing/2014/main" id="{2FD4AF22-18C7-1DA9-1F6B-A085C0FCC8D5}"/>
              </a:ext>
            </a:extLst>
          </p:cNvPr>
          <p:cNvPicPr>
            <a:picLocks noChangeAspect="1"/>
          </p:cNvPicPr>
          <p:nvPr/>
        </p:nvPicPr>
        <p:blipFill>
          <a:blip r:embed="rId2"/>
          <a:srcRect/>
          <a:stretch/>
        </p:blipFill>
        <p:spPr>
          <a:xfrm>
            <a:off x="1523478" y="3534966"/>
            <a:ext cx="3429000" cy="2019750"/>
          </a:xfrm>
          <a:prstGeom prst="rect">
            <a:avLst/>
          </a:prstGeom>
        </p:spPr>
      </p:pic>
      <p:pic>
        <p:nvPicPr>
          <p:cNvPr id="8" name="Picture 7">
            <a:extLst>
              <a:ext uri="{FF2B5EF4-FFF2-40B4-BE49-F238E27FC236}">
                <a16:creationId xmlns:a16="http://schemas.microsoft.com/office/drawing/2014/main" id="{6D4BF1AC-A87C-8C6D-1D6C-69C616717A06}"/>
              </a:ext>
            </a:extLst>
          </p:cNvPr>
          <p:cNvPicPr>
            <a:picLocks noChangeAspect="1"/>
          </p:cNvPicPr>
          <p:nvPr/>
        </p:nvPicPr>
        <p:blipFill>
          <a:blip r:embed="rId3"/>
          <a:stretch>
            <a:fillRect/>
          </a:stretch>
        </p:blipFill>
        <p:spPr>
          <a:xfrm>
            <a:off x="7396129" y="3534966"/>
            <a:ext cx="3426249" cy="1981372"/>
          </a:xfrm>
          <a:prstGeom prst="rect">
            <a:avLst/>
          </a:prstGeom>
        </p:spPr>
      </p:pic>
    </p:spTree>
    <p:extLst>
      <p:ext uri="{BB962C8B-B14F-4D97-AF65-F5344CB8AC3E}">
        <p14:creationId xmlns:p14="http://schemas.microsoft.com/office/powerpoint/2010/main" val="2488143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C783-6C9B-18C8-16BD-B18B63838350}"/>
              </a:ext>
            </a:extLst>
          </p:cNvPr>
          <p:cNvSpPr>
            <a:spLocks noGrp="1"/>
          </p:cNvSpPr>
          <p:nvPr>
            <p:ph type="title"/>
          </p:nvPr>
        </p:nvSpPr>
        <p:spPr/>
        <p:txBody>
          <a:bodyPr/>
          <a:lstStyle/>
          <a:p>
            <a:r>
              <a:rPr lang="en-US" dirty="0"/>
              <a:t>Lifestyle Rewards</a:t>
            </a:r>
          </a:p>
        </p:txBody>
      </p:sp>
      <p:pic>
        <p:nvPicPr>
          <p:cNvPr id="6" name="Picture Placeholder 5">
            <a:extLst>
              <a:ext uri="{FF2B5EF4-FFF2-40B4-BE49-F238E27FC236}">
                <a16:creationId xmlns:a16="http://schemas.microsoft.com/office/drawing/2014/main" id="{3EA62E89-ACC6-24BA-1DBA-C4894D43BB90}"/>
              </a:ext>
            </a:extLst>
          </p:cNvPr>
          <p:cNvPicPr>
            <a:picLocks noGrp="1" noChangeAspect="1"/>
          </p:cNvPicPr>
          <p:nvPr>
            <p:ph type="pic" sz="quarter" idx="10"/>
          </p:nvPr>
        </p:nvPicPr>
        <p:blipFill>
          <a:blip r:embed="rId3"/>
          <a:srcRect l="-28566" t="-1247" r="-29760" b="-52"/>
          <a:stretch/>
        </p:blipFill>
        <p:spPr>
          <a:xfrm>
            <a:off x="719137" y="1751013"/>
            <a:ext cx="4323125" cy="4610100"/>
          </a:xfrm>
        </p:spPr>
      </p:pic>
      <p:sp>
        <p:nvSpPr>
          <p:cNvPr id="4" name="Text Placeholder 3">
            <a:extLst>
              <a:ext uri="{FF2B5EF4-FFF2-40B4-BE49-F238E27FC236}">
                <a16:creationId xmlns:a16="http://schemas.microsoft.com/office/drawing/2014/main" id="{E36EB83D-8DD2-2012-BB7E-041FAD17A83B}"/>
              </a:ext>
            </a:extLst>
          </p:cNvPr>
          <p:cNvSpPr>
            <a:spLocks noGrp="1"/>
          </p:cNvSpPr>
          <p:nvPr>
            <p:ph type="body" sz="quarter" idx="16"/>
          </p:nvPr>
        </p:nvSpPr>
        <p:spPr>
          <a:xfrm>
            <a:off x="5444149" y="1916725"/>
            <a:ext cx="6207919" cy="2939054"/>
          </a:xfrm>
        </p:spPr>
        <p:txBody>
          <a:bodyPr/>
          <a:lstStyle/>
          <a:p>
            <a:pPr marL="342900" indent="-342900">
              <a:buFont typeface="+mj-lt"/>
              <a:buAutoNum type="arabicPeriod"/>
            </a:pPr>
            <a:r>
              <a:rPr lang="en-US" b="1" dirty="0"/>
              <a:t>True or False: If you don’t have time to exercise for an hour, don’t bother</a:t>
            </a:r>
          </a:p>
          <a:p>
            <a:pPr marL="800100" lvl="1" indent="-342900">
              <a:buFont typeface="+mj-lt"/>
              <a:buAutoNum type="alphaLcParenR"/>
            </a:pPr>
            <a:r>
              <a:rPr lang="en-US" sz="1400" dirty="0"/>
              <a:t>  True</a:t>
            </a:r>
          </a:p>
          <a:p>
            <a:pPr marL="914400" lvl="1" indent="-457200">
              <a:buFont typeface="+mj-lt"/>
              <a:buAutoNum type="alphaLcParenR"/>
            </a:pPr>
            <a:r>
              <a:rPr lang="en-US" sz="1400" dirty="0"/>
              <a:t>False</a:t>
            </a:r>
          </a:p>
          <a:p>
            <a:pPr marL="342900" indent="-342900">
              <a:buFont typeface="+mj-lt"/>
              <a:buAutoNum type="arabicPeriod"/>
            </a:pPr>
            <a:r>
              <a:rPr lang="en-US" b="1" dirty="0"/>
              <a:t>What was one example of circuit training mentioned?</a:t>
            </a:r>
            <a:endParaRPr lang="en-US" sz="1400" b="1" dirty="0"/>
          </a:p>
          <a:p>
            <a:pPr marL="914400" lvl="1" indent="-457200">
              <a:buFont typeface="+mj-lt"/>
              <a:buAutoNum type="alphaLcParenR"/>
            </a:pPr>
            <a:r>
              <a:rPr lang="en-US" sz="1400" dirty="0"/>
              <a:t>Alphabet method</a:t>
            </a:r>
          </a:p>
          <a:p>
            <a:pPr marL="914400" lvl="1" indent="-457200">
              <a:buFont typeface="+mj-lt"/>
              <a:buAutoNum type="alphaLcParenR"/>
            </a:pPr>
            <a:r>
              <a:rPr lang="en-US" sz="1400" dirty="0"/>
              <a:t>Mountain climbers</a:t>
            </a:r>
          </a:p>
          <a:p>
            <a:pPr marL="457200" indent="-457200">
              <a:buFont typeface="+mj-lt"/>
              <a:buAutoNum type="arabicPeriod"/>
            </a:pPr>
            <a:r>
              <a:rPr lang="en-US" b="1" dirty="0"/>
              <a:t>What is it called when you increase your speed for specific amount of time during a walk and then slow back down?</a:t>
            </a:r>
          </a:p>
          <a:p>
            <a:pPr marL="914400" lvl="1" indent="-457200">
              <a:buFont typeface="+mj-lt"/>
              <a:buAutoNum type="alphaLcParenR"/>
            </a:pPr>
            <a:r>
              <a:rPr lang="en-US" sz="1400" dirty="0"/>
              <a:t>Bodyweight exercise</a:t>
            </a:r>
          </a:p>
          <a:p>
            <a:pPr marL="914400" lvl="1" indent="-457200">
              <a:buFont typeface="+mj-lt"/>
              <a:buAutoNum type="alphaLcParenR"/>
            </a:pPr>
            <a:r>
              <a:rPr lang="en-US" sz="1400" dirty="0"/>
              <a:t>Intervals </a:t>
            </a:r>
            <a:endParaRPr lang="en-US" dirty="0"/>
          </a:p>
          <a:p>
            <a:r>
              <a:rPr lang="en-US" b="1" dirty="0"/>
              <a:t>* If your company has elected questions for lifestyle rewards, it will be noted when you submit on your account.</a:t>
            </a:r>
          </a:p>
          <a:p>
            <a:pPr marL="1257300" lvl="2" indent="-342900">
              <a:buAutoNum type="arabicPeriod"/>
            </a:pPr>
            <a:endParaRPr lang="en-US" dirty="0"/>
          </a:p>
        </p:txBody>
      </p:sp>
    </p:spTree>
    <p:extLst>
      <p:ext uri="{BB962C8B-B14F-4D97-AF65-F5344CB8AC3E}">
        <p14:creationId xmlns:p14="http://schemas.microsoft.com/office/powerpoint/2010/main" val="381862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14F72-B72B-FA19-79D1-4ED893E7F8C9}"/>
              </a:ext>
            </a:extLst>
          </p:cNvPr>
          <p:cNvSpPr>
            <a:spLocks noGrp="1"/>
          </p:cNvSpPr>
          <p:nvPr>
            <p:ph type="title"/>
          </p:nvPr>
        </p:nvSpPr>
        <p:spPr/>
        <p:txBody>
          <a:bodyPr/>
          <a:lstStyle/>
          <a:p>
            <a:r>
              <a:rPr lang="en-US" dirty="0"/>
              <a:t>Get in Touch</a:t>
            </a:r>
          </a:p>
        </p:txBody>
      </p:sp>
      <p:sp>
        <p:nvSpPr>
          <p:cNvPr id="5" name="Text Placeholder 4">
            <a:extLst>
              <a:ext uri="{FF2B5EF4-FFF2-40B4-BE49-F238E27FC236}">
                <a16:creationId xmlns:a16="http://schemas.microsoft.com/office/drawing/2014/main" id="{A2ED029A-5B17-0C68-FB3C-FC698B70F236}"/>
              </a:ext>
            </a:extLst>
          </p:cNvPr>
          <p:cNvSpPr>
            <a:spLocks noGrp="1"/>
          </p:cNvSpPr>
          <p:nvPr>
            <p:ph type="body" sz="quarter" idx="13"/>
          </p:nvPr>
        </p:nvSpPr>
        <p:spPr>
          <a:xfrm>
            <a:off x="3847113" y="1847684"/>
            <a:ext cx="7419975" cy="4886844"/>
          </a:xfrm>
        </p:spPr>
        <p:txBody>
          <a:bodyPr/>
          <a:lstStyle/>
          <a:p>
            <a:r>
              <a:rPr lang="en-US" sz="1800" b="1" dirty="0"/>
              <a:t>Social Media</a:t>
            </a:r>
          </a:p>
          <a:p>
            <a:pPr marL="285750" indent="-285750">
              <a:buFont typeface="Arial" panose="020B0604020202020204" pitchFamily="34" charset="0"/>
              <a:buChar char="•"/>
            </a:pPr>
            <a:r>
              <a:rPr lang="en-US" sz="1800" dirty="0"/>
              <a:t>www.facebook.com/healthcheck360</a:t>
            </a:r>
          </a:p>
          <a:p>
            <a:pPr marL="285750" indent="-285750">
              <a:buFont typeface="Arial" panose="020B0604020202020204" pitchFamily="34" charset="0"/>
              <a:buChar char="•"/>
            </a:pPr>
            <a:r>
              <a:rPr lang="en-US" sz="1800" dirty="0"/>
              <a:t>www.healthcheck360.com/blog</a:t>
            </a:r>
          </a:p>
          <a:p>
            <a:pPr marL="285750" indent="-285750">
              <a:buFont typeface="Arial" panose="020B0604020202020204" pitchFamily="34" charset="0"/>
              <a:buChar char="•"/>
            </a:pPr>
            <a:r>
              <a:rPr lang="en-US" sz="1800" dirty="0"/>
              <a:t>www.instagram.com/healthcheck360/</a:t>
            </a:r>
          </a:p>
          <a:p>
            <a:pPr marL="285750" indent="-285750">
              <a:buFont typeface="Arial" panose="020B0604020202020204" pitchFamily="34" charset="0"/>
              <a:buChar char="•"/>
            </a:pPr>
            <a:r>
              <a:rPr lang="en-US" sz="1800" dirty="0"/>
              <a:t>@HealthCheck360 or #HealthCheck360</a:t>
            </a:r>
            <a:endParaRPr lang="en-US" sz="2000" dirty="0"/>
          </a:p>
          <a:p>
            <a:r>
              <a:rPr lang="en-US" sz="2000" b="1" dirty="0"/>
              <a:t>Watch past webinars and register for upcoming</a:t>
            </a:r>
          </a:p>
          <a:p>
            <a:pPr marL="342900" indent="-342900">
              <a:buFont typeface="Arial" panose="020B0604020202020204" pitchFamily="34" charset="0"/>
              <a:buChar char="•"/>
            </a:pPr>
            <a:r>
              <a:rPr lang="en-US" sz="1800" dirty="0"/>
              <a:t>www.healthcheck360.com/blog</a:t>
            </a:r>
          </a:p>
          <a:p>
            <a:r>
              <a:rPr lang="en-US" sz="2000" b="1" dirty="0"/>
              <a:t>Contact a Health Coach</a:t>
            </a:r>
          </a:p>
          <a:p>
            <a:pPr marL="285750" indent="-285750">
              <a:buFont typeface="Arial" panose="020B0604020202020204" pitchFamily="34" charset="0"/>
              <a:buChar char="•"/>
            </a:pPr>
            <a:r>
              <a:rPr lang="en-US" sz="1800" dirty="0"/>
              <a:t>1-866-511-0360 or healthcoach@healthcheck360.com</a:t>
            </a:r>
          </a:p>
          <a:p>
            <a:endParaRPr lang="en-US" dirty="0"/>
          </a:p>
          <a:p>
            <a:endParaRPr lang="en-US" dirty="0"/>
          </a:p>
        </p:txBody>
      </p:sp>
      <p:pic>
        <p:nvPicPr>
          <p:cNvPr id="11" name="Picture Placeholder 10" descr="A white check mark on a black background&#10;&#10;AI-generated content may be incorrect.">
            <a:extLst>
              <a:ext uri="{FF2B5EF4-FFF2-40B4-BE49-F238E27FC236}">
                <a16:creationId xmlns:a16="http://schemas.microsoft.com/office/drawing/2014/main" id="{127E5D5D-A8A2-FD56-F698-9C861A9044F6}"/>
              </a:ext>
            </a:extLst>
          </p:cNvPr>
          <p:cNvPicPr>
            <a:picLocks noGrp="1" noChangeAspect="1"/>
          </p:cNvPicPr>
          <p:nvPr>
            <p:ph type="pic" sz="quarter" idx="10"/>
          </p:nvPr>
        </p:nvPicPr>
        <p:blipFill>
          <a:blip r:embed="rId3"/>
          <a:srcRect t="205" b="205"/>
          <a:stretch>
            <a:fillRect/>
          </a:stretch>
        </p:blipFill>
        <p:spPr>
          <a:xfrm>
            <a:off x="250825" y="1971675"/>
            <a:ext cx="3122613" cy="3121025"/>
          </a:xfrm>
        </p:spPr>
      </p:pic>
    </p:spTree>
    <p:extLst>
      <p:ext uri="{BB962C8B-B14F-4D97-AF65-F5344CB8AC3E}">
        <p14:creationId xmlns:p14="http://schemas.microsoft.com/office/powerpoint/2010/main" val="349300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round a table&#10;&#10;Description automatically generated">
            <a:extLst>
              <a:ext uri="{FF2B5EF4-FFF2-40B4-BE49-F238E27FC236}">
                <a16:creationId xmlns:a16="http://schemas.microsoft.com/office/drawing/2014/main" id="{BEE5E90A-0DF2-4BCA-42C3-2E0422A6D96E}"/>
              </a:ext>
            </a:extLst>
          </p:cNvPr>
          <p:cNvPicPr>
            <a:picLocks noGrp="1" noChangeAspect="1"/>
          </p:cNvPicPr>
          <p:nvPr>
            <p:ph type="pic" sz="quarter" idx="16"/>
          </p:nvPr>
        </p:nvPicPr>
        <p:blipFill>
          <a:blip r:embed="rId3"/>
          <a:srcRect t="19560" b="19560"/>
          <a:stretch>
            <a:fillRect/>
          </a:stretch>
        </p:blipFill>
        <p:spPr/>
      </p:pic>
      <p:sp>
        <p:nvSpPr>
          <p:cNvPr id="3" name="Title 2">
            <a:extLst>
              <a:ext uri="{FF2B5EF4-FFF2-40B4-BE49-F238E27FC236}">
                <a16:creationId xmlns:a16="http://schemas.microsoft.com/office/drawing/2014/main" id="{8C269598-921B-1C36-06D3-0A237CBB91C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45317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793E-7FFC-2A46-8132-3C8011335D5C}"/>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180462D7-1B45-1ECF-8E43-90A18E33CCA0}"/>
              </a:ext>
            </a:extLst>
          </p:cNvPr>
          <p:cNvSpPr>
            <a:spLocks noGrp="1"/>
          </p:cNvSpPr>
          <p:nvPr>
            <p:ph type="body" sz="quarter" idx="16"/>
          </p:nvPr>
        </p:nvSpPr>
        <p:spPr>
          <a:xfrm>
            <a:off x="889154" y="2370863"/>
            <a:ext cx="5206846" cy="3094515"/>
          </a:xfrm>
        </p:spPr>
        <p:txBody>
          <a:bodyPr/>
          <a:lstStyle/>
          <a:p>
            <a:r>
              <a:rPr lang="en-US" dirty="0"/>
              <a:t>Efficient exercise ideas</a:t>
            </a:r>
          </a:p>
          <a:p>
            <a:r>
              <a:rPr lang="en-US" dirty="0"/>
              <a:t>Myths about exercise and time</a:t>
            </a:r>
          </a:p>
          <a:p>
            <a:r>
              <a:rPr lang="en-US" dirty="0"/>
              <a:t>Bonus workout!</a:t>
            </a:r>
          </a:p>
        </p:txBody>
      </p:sp>
      <p:pic>
        <p:nvPicPr>
          <p:cNvPr id="6" name="Picture Placeholder 5" descr="A person running up the stairs&#10;&#10;AI-generated content may be incorrect.">
            <a:extLst>
              <a:ext uri="{FF2B5EF4-FFF2-40B4-BE49-F238E27FC236}">
                <a16:creationId xmlns:a16="http://schemas.microsoft.com/office/drawing/2014/main" id="{DC2242A2-83F6-8BCA-BDF2-67981376912C}"/>
              </a:ext>
            </a:extLst>
          </p:cNvPr>
          <p:cNvPicPr>
            <a:picLocks noGrp="1" noChangeAspect="1"/>
          </p:cNvPicPr>
          <p:nvPr>
            <p:ph type="pic" sz="quarter" idx="10"/>
          </p:nvPr>
        </p:nvPicPr>
        <p:blipFill>
          <a:blip r:embed="rId3"/>
          <a:srcRect t="20032" b="606"/>
          <a:stretch>
            <a:fillRect/>
          </a:stretch>
        </p:blipFill>
        <p:spPr>
          <a:xfrm>
            <a:off x="6380811" y="425505"/>
            <a:ext cx="4922033" cy="5856026"/>
          </a:xfrm>
        </p:spPr>
      </p:pic>
    </p:spTree>
    <p:extLst>
      <p:ext uri="{BB962C8B-B14F-4D97-AF65-F5344CB8AC3E}">
        <p14:creationId xmlns:p14="http://schemas.microsoft.com/office/powerpoint/2010/main" val="300252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67C01-F0BF-93EE-AC00-BA902FE00822}"/>
              </a:ext>
            </a:extLst>
          </p:cNvPr>
          <p:cNvSpPr>
            <a:spLocks noGrp="1"/>
          </p:cNvSpPr>
          <p:nvPr>
            <p:ph type="body" sz="quarter" idx="12"/>
          </p:nvPr>
        </p:nvSpPr>
        <p:spPr>
          <a:xfrm>
            <a:off x="892913" y="1572637"/>
            <a:ext cx="5413759" cy="2762945"/>
          </a:xfrm>
        </p:spPr>
        <p:txBody>
          <a:bodyPr/>
          <a:lstStyle/>
          <a:p>
            <a:r>
              <a:rPr lang="en-US" dirty="0"/>
              <a:t>Circuit Training</a:t>
            </a:r>
          </a:p>
          <a:p>
            <a:pPr marL="342900" indent="-342900">
              <a:buFont typeface="Arial" panose="020B0604020202020204" pitchFamily="34" charset="0"/>
              <a:buChar char="•"/>
            </a:pPr>
            <a:r>
              <a:rPr lang="en-US" b="0" dirty="0"/>
              <a:t>Alphabet Method</a:t>
            </a:r>
          </a:p>
          <a:p>
            <a:pPr marL="800100" lvl="1" indent="-342900">
              <a:buFont typeface="Arial" panose="020B0604020202020204" pitchFamily="34" charset="0"/>
              <a:buChar char="•"/>
            </a:pPr>
            <a:r>
              <a:rPr lang="en-US" sz="1800" b="0" dirty="0">
                <a:solidFill>
                  <a:schemeClr val="accent2"/>
                </a:solidFill>
              </a:rPr>
              <a:t>J = Jumping Jacks</a:t>
            </a:r>
          </a:p>
          <a:p>
            <a:pPr marL="800100" lvl="1" indent="-342900">
              <a:buFont typeface="Arial" panose="020B0604020202020204" pitchFamily="34" charset="0"/>
              <a:buChar char="•"/>
            </a:pPr>
            <a:r>
              <a:rPr lang="en-US" sz="1800" dirty="0">
                <a:solidFill>
                  <a:schemeClr val="accent2"/>
                </a:solidFill>
              </a:rPr>
              <a:t>A = Air Squats</a:t>
            </a:r>
          </a:p>
          <a:p>
            <a:pPr marL="800100" lvl="1" indent="-342900">
              <a:buFont typeface="Arial" panose="020B0604020202020204" pitchFamily="34" charset="0"/>
              <a:buChar char="•"/>
            </a:pPr>
            <a:r>
              <a:rPr lang="en-US" sz="1800" b="0" dirty="0">
                <a:solidFill>
                  <a:schemeClr val="accent2"/>
                </a:solidFill>
              </a:rPr>
              <a:t>M = Mountain Climbers</a:t>
            </a:r>
          </a:p>
          <a:p>
            <a:pPr marL="800100" lvl="1" indent="-342900">
              <a:buFont typeface="Arial" panose="020B0604020202020204" pitchFamily="34" charset="0"/>
              <a:buChar char="•"/>
            </a:pPr>
            <a:r>
              <a:rPr lang="en-US" sz="1800" dirty="0">
                <a:solidFill>
                  <a:schemeClr val="accent2"/>
                </a:solidFill>
              </a:rPr>
              <a:t>I = Push ups</a:t>
            </a:r>
            <a:endParaRPr lang="en-US" sz="1800" b="0" dirty="0">
              <a:solidFill>
                <a:schemeClr val="accent2"/>
              </a:solidFill>
            </a:endParaRPr>
          </a:p>
          <a:p>
            <a:pPr marL="342900" indent="-342900">
              <a:buFont typeface="Arial" panose="020B0604020202020204" pitchFamily="34" charset="0"/>
              <a:buChar char="•"/>
            </a:pPr>
            <a:r>
              <a:rPr lang="en-US" b="0" dirty="0"/>
              <a:t>High Intensity Interval Training (HIIT)</a:t>
            </a:r>
          </a:p>
          <a:p>
            <a:pPr marL="800100" lvl="1" indent="-342900">
              <a:buFont typeface="Arial" panose="020B0604020202020204" pitchFamily="34" charset="0"/>
              <a:buChar char="•"/>
            </a:pPr>
            <a:r>
              <a:rPr lang="en-US" sz="1800" dirty="0">
                <a:solidFill>
                  <a:schemeClr val="accent2"/>
                </a:solidFill>
              </a:rPr>
              <a:t>Tabata</a:t>
            </a:r>
          </a:p>
          <a:p>
            <a:pPr marL="800100" lvl="1" indent="-342900">
              <a:buFont typeface="Arial" panose="020B0604020202020204" pitchFamily="34" charset="0"/>
              <a:buChar char="•"/>
            </a:pPr>
            <a:r>
              <a:rPr lang="en-US" sz="1800" dirty="0">
                <a:solidFill>
                  <a:schemeClr val="accent2"/>
                </a:solidFill>
              </a:rPr>
              <a:t>AMRAP – As Many Rounds as Possible</a:t>
            </a:r>
          </a:p>
          <a:p>
            <a:endParaRPr lang="en-US" dirty="0"/>
          </a:p>
        </p:txBody>
      </p:sp>
      <p:sp>
        <p:nvSpPr>
          <p:cNvPr id="4" name="Title 3">
            <a:extLst>
              <a:ext uri="{FF2B5EF4-FFF2-40B4-BE49-F238E27FC236}">
                <a16:creationId xmlns:a16="http://schemas.microsoft.com/office/drawing/2014/main" id="{2CBB6F6C-3185-F596-B728-119E96EE4D70}"/>
              </a:ext>
            </a:extLst>
          </p:cNvPr>
          <p:cNvSpPr>
            <a:spLocks noGrp="1"/>
          </p:cNvSpPr>
          <p:nvPr>
            <p:ph type="title"/>
          </p:nvPr>
        </p:nvSpPr>
        <p:spPr>
          <a:xfrm>
            <a:off x="515007" y="748654"/>
            <a:ext cx="6169573" cy="701710"/>
          </a:xfrm>
        </p:spPr>
        <p:txBody>
          <a:bodyPr/>
          <a:lstStyle/>
          <a:p>
            <a:r>
              <a:rPr lang="en-US" sz="3200" dirty="0"/>
              <a:t>Efficient Exercise Tips</a:t>
            </a:r>
          </a:p>
        </p:txBody>
      </p:sp>
      <p:pic>
        <p:nvPicPr>
          <p:cNvPr id="6" name="Picture 5">
            <a:extLst>
              <a:ext uri="{FF2B5EF4-FFF2-40B4-BE49-F238E27FC236}">
                <a16:creationId xmlns:a16="http://schemas.microsoft.com/office/drawing/2014/main" id="{EBC09D09-9787-B82E-7807-417D7B2FBF00}"/>
              </a:ext>
            </a:extLst>
          </p:cNvPr>
          <p:cNvPicPr>
            <a:picLocks noChangeAspect="1"/>
          </p:cNvPicPr>
          <p:nvPr/>
        </p:nvPicPr>
        <p:blipFill>
          <a:blip r:embed="rId3"/>
          <a:stretch>
            <a:fillRect/>
          </a:stretch>
        </p:blipFill>
        <p:spPr>
          <a:xfrm>
            <a:off x="515007" y="5045039"/>
            <a:ext cx="1870841" cy="1260440"/>
          </a:xfrm>
          <a:prstGeom prst="rect">
            <a:avLst/>
          </a:prstGeom>
        </p:spPr>
      </p:pic>
      <p:sp>
        <p:nvSpPr>
          <p:cNvPr id="7" name="TextBox 6">
            <a:extLst>
              <a:ext uri="{FF2B5EF4-FFF2-40B4-BE49-F238E27FC236}">
                <a16:creationId xmlns:a16="http://schemas.microsoft.com/office/drawing/2014/main" id="{C9C8BA26-0C60-21C1-DE91-9B252AE47532}"/>
              </a:ext>
            </a:extLst>
          </p:cNvPr>
          <p:cNvSpPr txBox="1"/>
          <p:nvPr/>
        </p:nvSpPr>
        <p:spPr>
          <a:xfrm>
            <a:off x="3290836" y="5445182"/>
            <a:ext cx="1660635" cy="369332"/>
          </a:xfrm>
          <a:prstGeom prst="rect">
            <a:avLst/>
          </a:prstGeom>
          <a:noFill/>
        </p:spPr>
        <p:txBody>
          <a:bodyPr wrap="square" rtlCol="0">
            <a:spAutoFit/>
          </a:bodyPr>
          <a:lstStyle/>
          <a:p>
            <a:r>
              <a:rPr lang="en-US" dirty="0">
                <a:solidFill>
                  <a:schemeClr val="accent2"/>
                </a:solidFill>
              </a:rPr>
              <a:t>Get active!</a:t>
            </a:r>
          </a:p>
        </p:txBody>
      </p:sp>
      <p:pic>
        <p:nvPicPr>
          <p:cNvPr id="5" name="Picture Placeholder 4" descr="A group of people jumping on a road&#10;&#10;AI-generated content may be incorrect.">
            <a:extLst>
              <a:ext uri="{FF2B5EF4-FFF2-40B4-BE49-F238E27FC236}">
                <a16:creationId xmlns:a16="http://schemas.microsoft.com/office/drawing/2014/main" id="{D6EF039D-D901-8859-B6D5-E67F86D3172B}"/>
              </a:ext>
            </a:extLst>
          </p:cNvPr>
          <p:cNvPicPr>
            <a:picLocks noGrp="1" noChangeAspect="1"/>
          </p:cNvPicPr>
          <p:nvPr>
            <p:ph type="pic" sz="quarter" idx="16"/>
          </p:nvPr>
        </p:nvPicPr>
        <p:blipFill>
          <a:blip r:embed="rId4"/>
          <a:srcRect l="10168" r="10168"/>
          <a:stretch>
            <a:fillRect/>
          </a:stretch>
        </p:blipFill>
        <p:spPr/>
      </p:pic>
      <p:sp>
        <p:nvSpPr>
          <p:cNvPr id="15" name="Arrow: Striped Right 14">
            <a:extLst>
              <a:ext uri="{FF2B5EF4-FFF2-40B4-BE49-F238E27FC236}">
                <a16:creationId xmlns:a16="http://schemas.microsoft.com/office/drawing/2014/main" id="{3B8C699C-5611-A496-307B-D97FCB20A9F7}"/>
              </a:ext>
            </a:extLst>
          </p:cNvPr>
          <p:cNvSpPr/>
          <p:nvPr/>
        </p:nvSpPr>
        <p:spPr>
          <a:xfrm rot="10800000">
            <a:off x="2511065" y="5388863"/>
            <a:ext cx="715611" cy="486420"/>
          </a:xfrm>
          <a:prstGeom prst="striped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358D59-8B15-FE53-77E5-4A526275BAC7}"/>
              </a:ext>
            </a:extLst>
          </p:cNvPr>
          <p:cNvSpPr txBox="1"/>
          <p:nvPr/>
        </p:nvSpPr>
        <p:spPr>
          <a:xfrm>
            <a:off x="515007" y="5008364"/>
            <a:ext cx="2112579" cy="276999"/>
          </a:xfrm>
          <a:prstGeom prst="rect">
            <a:avLst/>
          </a:prstGeom>
          <a:noFill/>
        </p:spPr>
        <p:txBody>
          <a:bodyPr wrap="square" rtlCol="0">
            <a:spAutoFit/>
          </a:bodyPr>
          <a:lstStyle/>
          <a:p>
            <a:r>
              <a:rPr lang="en-US" sz="1200" dirty="0">
                <a:solidFill>
                  <a:schemeClr val="bg1"/>
                </a:solidFill>
              </a:rPr>
              <a:t>Lateral Raise</a:t>
            </a:r>
          </a:p>
        </p:txBody>
      </p:sp>
    </p:spTree>
    <p:extLst>
      <p:ext uri="{BB962C8B-B14F-4D97-AF65-F5344CB8AC3E}">
        <p14:creationId xmlns:p14="http://schemas.microsoft.com/office/powerpoint/2010/main" val="411047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3A292-132F-49D7-EDCF-A93B846854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22CF47-A312-69AB-94A7-8A45A7433D9F}"/>
              </a:ext>
            </a:extLst>
          </p:cNvPr>
          <p:cNvSpPr>
            <a:spLocks noGrp="1"/>
          </p:cNvSpPr>
          <p:nvPr>
            <p:ph type="title"/>
          </p:nvPr>
        </p:nvSpPr>
        <p:spPr>
          <a:xfrm>
            <a:off x="841248" y="365760"/>
            <a:ext cx="10515600" cy="1325880"/>
          </a:xfrm>
        </p:spPr>
        <p:txBody>
          <a:bodyPr anchor="ctr">
            <a:normAutofit/>
          </a:bodyPr>
          <a:lstStyle/>
          <a:p>
            <a:pPr algn="ctr"/>
            <a:r>
              <a:rPr lang="en-US" dirty="0"/>
              <a:t>HC360 workout</a:t>
            </a:r>
          </a:p>
        </p:txBody>
      </p:sp>
      <p:sp>
        <p:nvSpPr>
          <p:cNvPr id="2" name="Text Placeholder 1">
            <a:extLst>
              <a:ext uri="{FF2B5EF4-FFF2-40B4-BE49-F238E27FC236}">
                <a16:creationId xmlns:a16="http://schemas.microsoft.com/office/drawing/2014/main" id="{602F137D-CECF-EBB6-7D80-CEC01E0D87A1}"/>
              </a:ext>
            </a:extLst>
          </p:cNvPr>
          <p:cNvSpPr>
            <a:spLocks noGrp="1"/>
          </p:cNvSpPr>
          <p:nvPr>
            <p:ph type="body" sz="quarter" idx="4294967295"/>
          </p:nvPr>
        </p:nvSpPr>
        <p:spPr>
          <a:xfrm>
            <a:off x="841248" y="1691640"/>
            <a:ext cx="7094220" cy="4543044"/>
          </a:xfrm>
          <a:prstGeom prst="rect">
            <a:avLst/>
          </a:prstGeom>
        </p:spPr>
        <p:txBody>
          <a:bodyPr anchor="t">
            <a:normAutofit/>
          </a:bodyPr>
          <a:lstStyle/>
          <a:p>
            <a:pPr marL="0" indent="0">
              <a:buNone/>
            </a:pPr>
            <a:r>
              <a:rPr lang="en-US" sz="2000" b="1" kern="1200" dirty="0">
                <a:solidFill>
                  <a:schemeClr val="accent4">
                    <a:lumMod val="50000"/>
                  </a:schemeClr>
                </a:solidFill>
              </a:rPr>
              <a:t>H</a:t>
            </a:r>
            <a:r>
              <a:rPr lang="en-US" sz="2000" b="1" kern="1200" dirty="0">
                <a:solidFill>
                  <a:schemeClr val="accent2"/>
                </a:solidFill>
              </a:rPr>
              <a:t> – High Knees (30 seconds)</a:t>
            </a:r>
          </a:p>
          <a:p>
            <a:pPr marL="0" indent="0">
              <a:buNone/>
            </a:pPr>
            <a:r>
              <a:rPr lang="en-US" sz="2000" b="1" kern="1200" dirty="0">
                <a:solidFill>
                  <a:schemeClr val="accent4">
                    <a:lumMod val="50000"/>
                  </a:schemeClr>
                </a:solidFill>
              </a:rPr>
              <a:t>E</a:t>
            </a:r>
            <a:r>
              <a:rPr lang="en-US" sz="2000" b="1" kern="1200" dirty="0">
                <a:solidFill>
                  <a:schemeClr val="accent2"/>
                </a:solidFill>
              </a:rPr>
              <a:t> – Elbow Plank (30 seconds)</a:t>
            </a:r>
          </a:p>
          <a:p>
            <a:pPr marL="0" indent="0">
              <a:buNone/>
            </a:pPr>
            <a:r>
              <a:rPr lang="en-US" sz="2000" b="1" kern="1200" dirty="0">
                <a:solidFill>
                  <a:schemeClr val="accent4">
                    <a:lumMod val="50000"/>
                  </a:schemeClr>
                </a:solidFill>
              </a:rPr>
              <a:t>A</a:t>
            </a:r>
            <a:r>
              <a:rPr lang="en-US" sz="2000" b="1" kern="1200" dirty="0">
                <a:solidFill>
                  <a:schemeClr val="accent2"/>
                </a:solidFill>
              </a:rPr>
              <a:t> – Alternating Lunges (10 each side)</a:t>
            </a:r>
          </a:p>
          <a:p>
            <a:pPr marL="0" indent="0">
              <a:buNone/>
            </a:pPr>
            <a:r>
              <a:rPr lang="en-US" sz="2000" b="1" kern="1200" dirty="0">
                <a:solidFill>
                  <a:schemeClr val="accent4">
                    <a:lumMod val="50000"/>
                  </a:schemeClr>
                </a:solidFill>
              </a:rPr>
              <a:t>L</a:t>
            </a:r>
            <a:r>
              <a:rPr lang="en-US" sz="2000" b="1" kern="1200" dirty="0">
                <a:solidFill>
                  <a:schemeClr val="accent2"/>
                </a:solidFill>
              </a:rPr>
              <a:t> – Lateral Raises (12 repetitions)</a:t>
            </a:r>
          </a:p>
          <a:p>
            <a:pPr marL="0" indent="0">
              <a:buNone/>
            </a:pPr>
            <a:r>
              <a:rPr lang="en-US" sz="2000" b="1" kern="1200" dirty="0">
                <a:solidFill>
                  <a:schemeClr val="accent4">
                    <a:lumMod val="50000"/>
                  </a:schemeClr>
                </a:solidFill>
              </a:rPr>
              <a:t>T</a:t>
            </a:r>
            <a:r>
              <a:rPr lang="en-US" sz="2000" b="1" kern="1200" dirty="0">
                <a:solidFill>
                  <a:schemeClr val="accent2"/>
                </a:solidFill>
              </a:rPr>
              <a:t> – Triceps Dips (12 repetitions)</a:t>
            </a:r>
          </a:p>
          <a:p>
            <a:pPr marL="0" indent="0">
              <a:buNone/>
            </a:pPr>
            <a:r>
              <a:rPr lang="en-US" sz="2000" b="1" kern="1200" dirty="0">
                <a:solidFill>
                  <a:schemeClr val="accent4">
                    <a:lumMod val="50000"/>
                  </a:schemeClr>
                </a:solidFill>
              </a:rPr>
              <a:t>H</a:t>
            </a:r>
            <a:r>
              <a:rPr lang="en-US" sz="2000" b="1" kern="1200" dirty="0">
                <a:solidFill>
                  <a:schemeClr val="accent2"/>
                </a:solidFill>
              </a:rPr>
              <a:t> –High Knees (</a:t>
            </a:r>
            <a:r>
              <a:rPr lang="en-US" sz="2000" b="1" dirty="0">
                <a:solidFill>
                  <a:schemeClr val="accent2"/>
                </a:solidFill>
              </a:rPr>
              <a:t>30</a:t>
            </a:r>
            <a:r>
              <a:rPr lang="en-US" sz="2000" b="1" kern="1200" dirty="0">
                <a:solidFill>
                  <a:schemeClr val="accent2"/>
                </a:solidFill>
              </a:rPr>
              <a:t> </a:t>
            </a:r>
            <a:r>
              <a:rPr lang="en-US" sz="2000" b="1" dirty="0">
                <a:solidFill>
                  <a:schemeClr val="accent2"/>
                </a:solidFill>
              </a:rPr>
              <a:t>seconds</a:t>
            </a:r>
            <a:r>
              <a:rPr lang="en-US" sz="2000" b="1" kern="1200" dirty="0">
                <a:solidFill>
                  <a:schemeClr val="accent2"/>
                </a:solidFill>
              </a:rPr>
              <a:t>)</a:t>
            </a:r>
          </a:p>
          <a:p>
            <a:pPr marL="0" indent="0">
              <a:buNone/>
            </a:pPr>
            <a:r>
              <a:rPr lang="en-US" sz="2000" b="1" kern="1200" dirty="0">
                <a:solidFill>
                  <a:schemeClr val="accent4">
                    <a:lumMod val="50000"/>
                  </a:schemeClr>
                </a:solidFill>
              </a:rPr>
              <a:t>C</a:t>
            </a:r>
            <a:r>
              <a:rPr lang="en-US" sz="2000" b="1" kern="1200" dirty="0">
                <a:solidFill>
                  <a:schemeClr val="accent2"/>
                </a:solidFill>
              </a:rPr>
              <a:t> – Crunches (20 repetitions)</a:t>
            </a:r>
          </a:p>
          <a:p>
            <a:pPr marL="0" indent="0">
              <a:buNone/>
            </a:pPr>
            <a:r>
              <a:rPr lang="en-US" sz="2000" b="1" kern="1200" dirty="0">
                <a:solidFill>
                  <a:schemeClr val="accent4">
                    <a:lumMod val="50000"/>
                  </a:schemeClr>
                </a:solidFill>
              </a:rPr>
              <a:t>H</a:t>
            </a:r>
            <a:r>
              <a:rPr lang="en-US" sz="2000" b="1" kern="1200" dirty="0">
                <a:solidFill>
                  <a:schemeClr val="accent2"/>
                </a:solidFill>
              </a:rPr>
              <a:t> – High Knees (30 seconds)</a:t>
            </a:r>
          </a:p>
          <a:p>
            <a:pPr marL="0" indent="0">
              <a:buNone/>
            </a:pPr>
            <a:r>
              <a:rPr lang="en-US" sz="2000" b="1" kern="1200" dirty="0">
                <a:solidFill>
                  <a:schemeClr val="accent4">
                    <a:lumMod val="50000"/>
                  </a:schemeClr>
                </a:solidFill>
              </a:rPr>
              <a:t>E</a:t>
            </a:r>
            <a:r>
              <a:rPr lang="en-US" sz="2000" b="1" kern="1200" dirty="0">
                <a:solidFill>
                  <a:schemeClr val="accent2"/>
                </a:solidFill>
              </a:rPr>
              <a:t> –Elbow Planks (30 seconds)</a:t>
            </a:r>
          </a:p>
          <a:p>
            <a:pPr marL="0" indent="0">
              <a:buNone/>
            </a:pPr>
            <a:r>
              <a:rPr lang="en-US" sz="2000" b="1" kern="1200" dirty="0">
                <a:solidFill>
                  <a:schemeClr val="accent4">
                    <a:lumMod val="50000"/>
                  </a:schemeClr>
                </a:solidFill>
              </a:rPr>
              <a:t>C</a:t>
            </a:r>
            <a:r>
              <a:rPr lang="en-US" sz="2000" b="1" kern="1200" dirty="0">
                <a:solidFill>
                  <a:schemeClr val="accent2"/>
                </a:solidFill>
              </a:rPr>
              <a:t> – C</a:t>
            </a:r>
            <a:r>
              <a:rPr lang="en-US" sz="2000" b="1" dirty="0">
                <a:solidFill>
                  <a:schemeClr val="accent2"/>
                </a:solidFill>
              </a:rPr>
              <a:t>runches </a:t>
            </a:r>
            <a:r>
              <a:rPr lang="en-US" sz="2000" b="1" kern="1200" dirty="0">
                <a:solidFill>
                  <a:schemeClr val="accent2"/>
                </a:solidFill>
              </a:rPr>
              <a:t>(20 </a:t>
            </a:r>
            <a:r>
              <a:rPr lang="en-US" sz="2000" b="1" dirty="0">
                <a:solidFill>
                  <a:schemeClr val="accent2"/>
                </a:solidFill>
              </a:rPr>
              <a:t>repetitions</a:t>
            </a:r>
            <a:r>
              <a:rPr lang="en-US" sz="2000" b="1" kern="1200" dirty="0">
                <a:solidFill>
                  <a:schemeClr val="accent2"/>
                </a:solidFill>
              </a:rPr>
              <a:t>)</a:t>
            </a:r>
          </a:p>
          <a:p>
            <a:pPr marL="0" indent="0">
              <a:buNone/>
            </a:pPr>
            <a:r>
              <a:rPr lang="en-US" sz="2000" b="1" kern="1200" dirty="0">
                <a:solidFill>
                  <a:schemeClr val="accent4">
                    <a:lumMod val="50000"/>
                  </a:schemeClr>
                </a:solidFill>
              </a:rPr>
              <a:t>K</a:t>
            </a:r>
            <a:r>
              <a:rPr lang="en-US" sz="2000" b="1" kern="1200" dirty="0">
                <a:solidFill>
                  <a:schemeClr val="accent2"/>
                </a:solidFill>
              </a:rPr>
              <a:t> – Knee Tucks (Seated or Lying) (15 repetitions)</a:t>
            </a:r>
          </a:p>
        </p:txBody>
      </p:sp>
      <p:sp>
        <p:nvSpPr>
          <p:cNvPr id="7" name="TextBox 6">
            <a:extLst>
              <a:ext uri="{FF2B5EF4-FFF2-40B4-BE49-F238E27FC236}">
                <a16:creationId xmlns:a16="http://schemas.microsoft.com/office/drawing/2014/main" id="{9FF77B01-035F-103A-DCD3-C925AFFAC657}"/>
              </a:ext>
            </a:extLst>
          </p:cNvPr>
          <p:cNvSpPr txBox="1"/>
          <p:nvPr/>
        </p:nvSpPr>
        <p:spPr>
          <a:xfrm>
            <a:off x="8316468" y="1882140"/>
            <a:ext cx="3040379" cy="4352544"/>
          </a:xfrm>
          <a:prstGeom prst="rect">
            <a:avLst/>
          </a:prstGeom>
        </p:spPr>
        <p:txBody>
          <a:bodyPr rtlCol="0" anchor="t">
            <a:normAutofit/>
          </a:bodyPr>
          <a:lstStyle/>
          <a:p>
            <a:pPr algn="r">
              <a:spcAft>
                <a:spcPts val="600"/>
              </a:spcAft>
            </a:pPr>
            <a:endParaRPr lang="en-US" sz="1400" b="1" kern="1200" dirty="0">
              <a:solidFill>
                <a:schemeClr val="accent2"/>
              </a:solidFill>
            </a:endParaRPr>
          </a:p>
          <a:p>
            <a:pPr algn="r">
              <a:spcAft>
                <a:spcPts val="600"/>
              </a:spcAft>
            </a:pPr>
            <a:endParaRPr lang="en-US" sz="1400" b="1" kern="1200" dirty="0">
              <a:solidFill>
                <a:schemeClr val="accent2"/>
              </a:solidFill>
            </a:endParaRPr>
          </a:p>
          <a:p>
            <a:pPr>
              <a:spcAft>
                <a:spcPts val="600"/>
              </a:spcAft>
            </a:pPr>
            <a:r>
              <a:rPr lang="en-US" sz="1400" b="1" kern="1200" dirty="0">
                <a:solidFill>
                  <a:schemeClr val="accent2"/>
                </a:solidFill>
              </a:rPr>
              <a:t>Beginner:</a:t>
            </a:r>
            <a:r>
              <a:rPr lang="en-US" sz="1400" kern="1200" dirty="0">
                <a:solidFill>
                  <a:schemeClr val="accent2"/>
                </a:solidFill>
              </a:rPr>
              <a:t> 1 round</a:t>
            </a:r>
          </a:p>
          <a:p>
            <a:pPr>
              <a:spcAft>
                <a:spcPts val="600"/>
              </a:spcAft>
            </a:pPr>
            <a:r>
              <a:rPr lang="en-US" sz="1400" b="1" kern="1200" dirty="0">
                <a:solidFill>
                  <a:schemeClr val="accent2"/>
                </a:solidFill>
              </a:rPr>
              <a:t>Intermediate:</a:t>
            </a:r>
            <a:r>
              <a:rPr lang="en-US" sz="1400" kern="1200" dirty="0">
                <a:solidFill>
                  <a:schemeClr val="accent2"/>
                </a:solidFill>
              </a:rPr>
              <a:t> 2–3 rounds </a:t>
            </a:r>
          </a:p>
          <a:p>
            <a:pPr>
              <a:spcAft>
                <a:spcPts val="600"/>
              </a:spcAft>
            </a:pPr>
            <a:r>
              <a:rPr lang="en-US" sz="1400" b="1" kern="1200" dirty="0">
                <a:solidFill>
                  <a:schemeClr val="accent2"/>
                </a:solidFill>
              </a:rPr>
              <a:t>Advanced:</a:t>
            </a:r>
            <a:r>
              <a:rPr lang="en-US" sz="1400" kern="1200" dirty="0">
                <a:solidFill>
                  <a:schemeClr val="accent2"/>
                </a:solidFill>
              </a:rPr>
              <a:t> 4+ rounds </a:t>
            </a:r>
          </a:p>
          <a:p>
            <a:pPr>
              <a:spcAft>
                <a:spcPts val="600"/>
              </a:spcAft>
            </a:pPr>
            <a:endParaRPr lang="en-US" sz="1400" kern="1200" dirty="0">
              <a:solidFill>
                <a:schemeClr val="accent2"/>
              </a:solidFill>
            </a:endParaRPr>
          </a:p>
          <a:p>
            <a:pPr>
              <a:spcAft>
                <a:spcPts val="600"/>
              </a:spcAft>
            </a:pPr>
            <a:r>
              <a:rPr lang="en-US" sz="1400" kern="1200" dirty="0">
                <a:solidFill>
                  <a:schemeClr val="accent2"/>
                </a:solidFill>
              </a:rPr>
              <a:t>**Rest 30–60 seconds between exercises and 1–2 minutes between rounds. </a:t>
            </a:r>
          </a:p>
          <a:p>
            <a:pPr algn="r">
              <a:spcAft>
                <a:spcPts val="600"/>
              </a:spcAft>
            </a:pPr>
            <a:r>
              <a:rPr lang="en-US" sz="1400" kern="1200" dirty="0">
                <a:solidFill>
                  <a:schemeClr val="accent2"/>
                </a:solidFill>
              </a:rPr>
              <a:t> </a:t>
            </a:r>
          </a:p>
        </p:txBody>
      </p:sp>
    </p:spTree>
    <p:extLst>
      <p:ext uri="{BB962C8B-B14F-4D97-AF65-F5344CB8AC3E}">
        <p14:creationId xmlns:p14="http://schemas.microsoft.com/office/powerpoint/2010/main" val="3716403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5E77-633F-7C6A-1F56-703FFC8B69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C98989-8985-6569-2AC1-03339C31AA85}"/>
              </a:ext>
            </a:extLst>
          </p:cNvPr>
          <p:cNvSpPr>
            <a:spLocks noGrp="1"/>
          </p:cNvSpPr>
          <p:nvPr>
            <p:ph type="title"/>
          </p:nvPr>
        </p:nvSpPr>
        <p:spPr>
          <a:xfrm>
            <a:off x="4420630" y="552789"/>
            <a:ext cx="7172279" cy="587712"/>
          </a:xfrm>
        </p:spPr>
        <p:txBody>
          <a:bodyPr/>
          <a:lstStyle/>
          <a:p>
            <a:r>
              <a:rPr lang="en-US" sz="3200" dirty="0"/>
              <a:t>Efficient Exercise Tips</a:t>
            </a:r>
          </a:p>
        </p:txBody>
      </p:sp>
      <p:sp>
        <p:nvSpPr>
          <p:cNvPr id="5" name="Text Placeholder 4">
            <a:extLst>
              <a:ext uri="{FF2B5EF4-FFF2-40B4-BE49-F238E27FC236}">
                <a16:creationId xmlns:a16="http://schemas.microsoft.com/office/drawing/2014/main" id="{D61A4314-0F46-4566-68BC-237681477784}"/>
              </a:ext>
            </a:extLst>
          </p:cNvPr>
          <p:cNvSpPr>
            <a:spLocks noGrp="1"/>
          </p:cNvSpPr>
          <p:nvPr>
            <p:ph type="body" sz="quarter" idx="16"/>
          </p:nvPr>
        </p:nvSpPr>
        <p:spPr>
          <a:xfrm>
            <a:off x="4420630" y="1416854"/>
            <a:ext cx="6207919" cy="3354579"/>
          </a:xfrm>
        </p:spPr>
        <p:txBody>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Workout Split</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Lower body </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Upper body </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Full body </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Cardio</a:t>
            </a:r>
          </a:p>
          <a:p>
            <a:r>
              <a:rPr lang="en-US" sz="2200" b="1" dirty="0">
                <a:latin typeface="Open Sans" panose="020B0606030504020204" pitchFamily="34" charset="0"/>
                <a:ea typeface="Open Sans" panose="020B0606030504020204" pitchFamily="34" charset="0"/>
                <a:cs typeface="Open Sans" panose="020B0606030504020204" pitchFamily="34" charset="0"/>
              </a:rPr>
              <a:t>Compound Movements</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Squat</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Overhead press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92F4675E-89E5-F9AF-CF37-8AE11423ADA1}"/>
              </a:ext>
            </a:extLst>
          </p:cNvPr>
          <p:cNvPicPr>
            <a:picLocks noChangeAspect="1"/>
          </p:cNvPicPr>
          <p:nvPr/>
        </p:nvPicPr>
        <p:blipFill>
          <a:blip r:embed="rId3"/>
          <a:stretch>
            <a:fillRect/>
          </a:stretch>
        </p:blipFill>
        <p:spPr>
          <a:xfrm>
            <a:off x="9649541" y="4908002"/>
            <a:ext cx="1342643" cy="1594852"/>
          </a:xfrm>
          <a:prstGeom prst="rect">
            <a:avLst/>
          </a:prstGeom>
        </p:spPr>
      </p:pic>
      <p:sp>
        <p:nvSpPr>
          <p:cNvPr id="7" name="Arrow: Striped Right 6">
            <a:extLst>
              <a:ext uri="{FF2B5EF4-FFF2-40B4-BE49-F238E27FC236}">
                <a16:creationId xmlns:a16="http://schemas.microsoft.com/office/drawing/2014/main" id="{AA24DD77-9E1D-2454-5465-A7DDF5E13C5F}"/>
              </a:ext>
            </a:extLst>
          </p:cNvPr>
          <p:cNvSpPr/>
          <p:nvPr/>
        </p:nvSpPr>
        <p:spPr>
          <a:xfrm>
            <a:off x="8933930" y="5657344"/>
            <a:ext cx="715611" cy="486420"/>
          </a:xfrm>
          <a:prstGeom prst="striped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8EB39D-E4D6-8979-6F25-E394DCEE8C63}"/>
              </a:ext>
            </a:extLst>
          </p:cNvPr>
          <p:cNvSpPr txBox="1"/>
          <p:nvPr/>
        </p:nvSpPr>
        <p:spPr>
          <a:xfrm>
            <a:off x="7524589" y="5715888"/>
            <a:ext cx="1660635" cy="369332"/>
          </a:xfrm>
          <a:prstGeom prst="rect">
            <a:avLst/>
          </a:prstGeom>
          <a:noFill/>
        </p:spPr>
        <p:txBody>
          <a:bodyPr wrap="square" rtlCol="0">
            <a:spAutoFit/>
          </a:bodyPr>
          <a:lstStyle/>
          <a:p>
            <a:r>
              <a:rPr lang="en-US" dirty="0">
                <a:solidFill>
                  <a:schemeClr val="bg1"/>
                </a:solidFill>
              </a:rPr>
              <a:t>Get active!</a:t>
            </a:r>
          </a:p>
        </p:txBody>
      </p:sp>
      <p:pic>
        <p:nvPicPr>
          <p:cNvPr id="11" name="Picture Placeholder 1">
            <a:extLst>
              <a:ext uri="{FF2B5EF4-FFF2-40B4-BE49-F238E27FC236}">
                <a16:creationId xmlns:a16="http://schemas.microsoft.com/office/drawing/2014/main" id="{0066483B-77B2-75D2-42E6-85C56AB371A7}"/>
              </a:ext>
            </a:extLst>
          </p:cNvPr>
          <p:cNvPicPr>
            <a:picLocks noGrp="1" noChangeAspect="1"/>
          </p:cNvPicPr>
          <p:nvPr>
            <p:ph type="pic" sz="quarter" idx="10"/>
          </p:nvPr>
        </p:nvPicPr>
        <p:blipFill>
          <a:blip r:embed="rId4"/>
          <a:srcRect l="7317" r="7317"/>
          <a:stretch>
            <a:fillRect/>
          </a:stretch>
        </p:blipFill>
        <p:spPr>
          <a:xfrm>
            <a:off x="773113" y="425450"/>
            <a:ext cx="3421062" cy="6007100"/>
          </a:xfrm>
          <a:prstGeom prst="rect">
            <a:avLst/>
          </a:prstGeom>
        </p:spPr>
      </p:pic>
      <p:sp>
        <p:nvSpPr>
          <p:cNvPr id="2" name="TextBox 1">
            <a:extLst>
              <a:ext uri="{FF2B5EF4-FFF2-40B4-BE49-F238E27FC236}">
                <a16:creationId xmlns:a16="http://schemas.microsoft.com/office/drawing/2014/main" id="{B912AD7A-AF61-6927-7D42-4DACA439B4AF}"/>
              </a:ext>
            </a:extLst>
          </p:cNvPr>
          <p:cNvSpPr txBox="1"/>
          <p:nvPr/>
        </p:nvSpPr>
        <p:spPr>
          <a:xfrm>
            <a:off x="10400211" y="5013206"/>
            <a:ext cx="2112579" cy="276999"/>
          </a:xfrm>
          <a:prstGeom prst="rect">
            <a:avLst/>
          </a:prstGeom>
          <a:noFill/>
        </p:spPr>
        <p:txBody>
          <a:bodyPr wrap="square" rtlCol="0">
            <a:spAutoFit/>
          </a:bodyPr>
          <a:lstStyle/>
          <a:p>
            <a:r>
              <a:rPr lang="en-US" sz="1200" dirty="0">
                <a:solidFill>
                  <a:schemeClr val="bg1"/>
                </a:solidFill>
              </a:rPr>
              <a:t>Side bend</a:t>
            </a:r>
          </a:p>
        </p:txBody>
      </p:sp>
    </p:spTree>
    <p:extLst>
      <p:ext uri="{BB962C8B-B14F-4D97-AF65-F5344CB8AC3E}">
        <p14:creationId xmlns:p14="http://schemas.microsoft.com/office/powerpoint/2010/main" val="3370531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1D04-91C0-31B5-58F8-55FCB39F81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A6707A-0FD8-6D06-0E74-49993DBEF4DF}"/>
              </a:ext>
            </a:extLst>
          </p:cNvPr>
          <p:cNvSpPr>
            <a:spLocks noGrp="1"/>
          </p:cNvSpPr>
          <p:nvPr>
            <p:ph type="body" sz="quarter" idx="12"/>
          </p:nvPr>
        </p:nvSpPr>
        <p:spPr>
          <a:xfrm>
            <a:off x="892913" y="1966566"/>
            <a:ext cx="5413759" cy="1681052"/>
          </a:xfrm>
        </p:spPr>
        <p: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RPE and Talk Test</a:t>
            </a:r>
          </a:p>
        </p:txBody>
      </p:sp>
      <p:sp>
        <p:nvSpPr>
          <p:cNvPr id="4" name="Title 3">
            <a:extLst>
              <a:ext uri="{FF2B5EF4-FFF2-40B4-BE49-F238E27FC236}">
                <a16:creationId xmlns:a16="http://schemas.microsoft.com/office/drawing/2014/main" id="{9A7E8831-6C58-772B-D6CE-57EF88353279}"/>
              </a:ext>
            </a:extLst>
          </p:cNvPr>
          <p:cNvSpPr>
            <a:spLocks noGrp="1"/>
          </p:cNvSpPr>
          <p:nvPr>
            <p:ph type="title"/>
          </p:nvPr>
        </p:nvSpPr>
        <p:spPr>
          <a:xfrm>
            <a:off x="515007" y="748654"/>
            <a:ext cx="6169573" cy="701710"/>
          </a:xfrm>
        </p:spPr>
        <p:txBody>
          <a:bodyPr/>
          <a:lstStyle/>
          <a:p>
            <a:r>
              <a:rPr lang="en-US" sz="3200" dirty="0"/>
              <a:t>Efficient Exercise Tips</a:t>
            </a:r>
          </a:p>
        </p:txBody>
      </p:sp>
      <p:sp>
        <p:nvSpPr>
          <p:cNvPr id="11" name="TextBox 10">
            <a:extLst>
              <a:ext uri="{FF2B5EF4-FFF2-40B4-BE49-F238E27FC236}">
                <a16:creationId xmlns:a16="http://schemas.microsoft.com/office/drawing/2014/main" id="{986781B7-27AD-9D41-46D2-AF7889C15C86}"/>
              </a:ext>
            </a:extLst>
          </p:cNvPr>
          <p:cNvSpPr txBox="1"/>
          <p:nvPr/>
        </p:nvSpPr>
        <p:spPr>
          <a:xfrm>
            <a:off x="4293328" y="6179905"/>
            <a:ext cx="5252260" cy="215444"/>
          </a:xfrm>
          <a:prstGeom prst="rect">
            <a:avLst/>
          </a:prstGeom>
          <a:noFill/>
        </p:spPr>
        <p:txBody>
          <a:bodyPr wrap="square" rtlCol="0">
            <a:spAutoFit/>
          </a:bodyPr>
          <a:lstStyle/>
          <a:p>
            <a:r>
              <a:rPr lang="en-US" sz="800" dirty="0">
                <a:solidFill>
                  <a:schemeClr val="accent2"/>
                </a:solidFill>
              </a:rPr>
              <a:t>https://www.mdpi.com/sports/sports-07-00161/article_deploy/html/images/sports-07-00161-g002.png</a:t>
            </a:r>
          </a:p>
        </p:txBody>
      </p:sp>
      <p:pic>
        <p:nvPicPr>
          <p:cNvPr id="3" name="Picture 2">
            <a:extLst>
              <a:ext uri="{FF2B5EF4-FFF2-40B4-BE49-F238E27FC236}">
                <a16:creationId xmlns:a16="http://schemas.microsoft.com/office/drawing/2014/main" id="{7BC4BD03-E1C2-2AF2-B4F4-FE1E5062A987}"/>
              </a:ext>
            </a:extLst>
          </p:cNvPr>
          <p:cNvPicPr>
            <a:picLocks noChangeAspect="1"/>
          </p:cNvPicPr>
          <p:nvPr/>
        </p:nvPicPr>
        <p:blipFill>
          <a:blip r:embed="rId3"/>
          <a:stretch>
            <a:fillRect/>
          </a:stretch>
        </p:blipFill>
        <p:spPr>
          <a:xfrm>
            <a:off x="515007" y="4725814"/>
            <a:ext cx="2296785" cy="1561813"/>
          </a:xfrm>
          <a:prstGeom prst="rect">
            <a:avLst/>
          </a:prstGeom>
        </p:spPr>
      </p:pic>
      <p:pic>
        <p:nvPicPr>
          <p:cNvPr id="2050" name="Picture 2">
            <a:extLst>
              <a:ext uri="{FF2B5EF4-FFF2-40B4-BE49-F238E27FC236}">
                <a16:creationId xmlns:a16="http://schemas.microsoft.com/office/drawing/2014/main" id="{BB9244FE-3207-FD77-6CBD-A57393CE8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560" y="1875852"/>
            <a:ext cx="6279527" cy="3696355"/>
          </a:xfrm>
          <a:prstGeom prst="rect">
            <a:avLst/>
          </a:prstGeom>
          <a:noFill/>
          <a:extLst>
            <a:ext uri="{909E8E84-426E-40DD-AFC4-6F175D3DCCD1}">
              <a14:hiddenFill xmlns:a14="http://schemas.microsoft.com/office/drawing/2010/main">
                <a:solidFill>
                  <a:srgbClr val="FFFFFF"/>
                </a:solidFill>
              </a14:hiddenFill>
            </a:ext>
          </a:extLst>
        </p:spPr>
      </p:pic>
      <p:sp>
        <p:nvSpPr>
          <p:cNvPr id="7" name="Arrow: Striped Right 6">
            <a:extLst>
              <a:ext uri="{FF2B5EF4-FFF2-40B4-BE49-F238E27FC236}">
                <a16:creationId xmlns:a16="http://schemas.microsoft.com/office/drawing/2014/main" id="{CB85796C-FF9C-C6BF-55BE-04E7F48B83AF}"/>
              </a:ext>
            </a:extLst>
          </p:cNvPr>
          <p:cNvSpPr/>
          <p:nvPr/>
        </p:nvSpPr>
        <p:spPr>
          <a:xfrm rot="10800000">
            <a:off x="2884182" y="5506720"/>
            <a:ext cx="715611" cy="486420"/>
          </a:xfrm>
          <a:prstGeom prst="striped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ADEC1D-EAC8-5F33-53E0-235F4F64C320}"/>
              </a:ext>
            </a:extLst>
          </p:cNvPr>
          <p:cNvSpPr txBox="1"/>
          <p:nvPr/>
        </p:nvSpPr>
        <p:spPr>
          <a:xfrm>
            <a:off x="3599793" y="5572207"/>
            <a:ext cx="1660635" cy="369332"/>
          </a:xfrm>
          <a:prstGeom prst="rect">
            <a:avLst/>
          </a:prstGeom>
          <a:noFill/>
        </p:spPr>
        <p:txBody>
          <a:bodyPr wrap="square" rtlCol="0">
            <a:spAutoFit/>
          </a:bodyPr>
          <a:lstStyle/>
          <a:p>
            <a:r>
              <a:rPr lang="en-US" dirty="0">
                <a:solidFill>
                  <a:schemeClr val="accent2"/>
                </a:solidFill>
              </a:rPr>
              <a:t>Get active!</a:t>
            </a:r>
          </a:p>
        </p:txBody>
      </p:sp>
      <p:sp>
        <p:nvSpPr>
          <p:cNvPr id="5" name="TextBox 4">
            <a:extLst>
              <a:ext uri="{FF2B5EF4-FFF2-40B4-BE49-F238E27FC236}">
                <a16:creationId xmlns:a16="http://schemas.microsoft.com/office/drawing/2014/main" id="{BF614ECE-9CFD-0DFD-1D21-0A20C354D6A5}"/>
              </a:ext>
            </a:extLst>
          </p:cNvPr>
          <p:cNvSpPr txBox="1"/>
          <p:nvPr/>
        </p:nvSpPr>
        <p:spPr>
          <a:xfrm>
            <a:off x="607109" y="4808667"/>
            <a:ext cx="2112579" cy="276999"/>
          </a:xfrm>
          <a:prstGeom prst="rect">
            <a:avLst/>
          </a:prstGeom>
          <a:noFill/>
        </p:spPr>
        <p:txBody>
          <a:bodyPr wrap="square" rtlCol="0">
            <a:spAutoFit/>
          </a:bodyPr>
          <a:lstStyle/>
          <a:p>
            <a:r>
              <a:rPr lang="en-US" sz="1200" dirty="0">
                <a:solidFill>
                  <a:schemeClr val="bg1"/>
                </a:solidFill>
              </a:rPr>
              <a:t>Overhead press</a:t>
            </a:r>
          </a:p>
        </p:txBody>
      </p:sp>
    </p:spTree>
    <p:extLst>
      <p:ext uri="{BB962C8B-B14F-4D97-AF65-F5344CB8AC3E}">
        <p14:creationId xmlns:p14="http://schemas.microsoft.com/office/powerpoint/2010/main" val="423967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EA65-0C5C-DDAA-3668-507A4DE092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C05332-DB9B-D04C-B757-8DE52F805C48}"/>
              </a:ext>
            </a:extLst>
          </p:cNvPr>
          <p:cNvSpPr>
            <a:spLocks noGrp="1"/>
          </p:cNvSpPr>
          <p:nvPr>
            <p:ph type="body" sz="quarter" idx="12"/>
          </p:nvPr>
        </p:nvSpPr>
        <p:spPr>
          <a:xfrm>
            <a:off x="639458" y="1574619"/>
            <a:ext cx="6057837" cy="4237602"/>
          </a:xfrm>
        </p:spPr>
        <p:txBody>
          <a:bodyPr/>
          <a:lstStyle/>
          <a:p>
            <a:r>
              <a:rPr lang="en-US" sz="2400" dirty="0"/>
              <a:t>How much time should exercise take?</a:t>
            </a:r>
          </a:p>
          <a:p>
            <a:pPr marL="342900" indent="-342900">
              <a:buFont typeface="Arial" panose="020B0604020202020204" pitchFamily="34" charset="0"/>
              <a:buChar char="•"/>
            </a:pPr>
            <a:r>
              <a:rPr lang="en-US" b="0" dirty="0"/>
              <a:t>Identify how much time you have</a:t>
            </a:r>
          </a:p>
          <a:p>
            <a:pPr marL="342900" indent="-342900">
              <a:buFont typeface="Arial" panose="020B0604020202020204" pitchFamily="34" charset="0"/>
              <a:buChar char="•"/>
            </a:pPr>
            <a:r>
              <a:rPr lang="en-US" b="0" dirty="0"/>
              <a:t>Are you a </a:t>
            </a:r>
            <a:r>
              <a:rPr lang="en-US" b="0" dirty="0" err="1"/>
              <a:t>segmenter</a:t>
            </a:r>
            <a:r>
              <a:rPr lang="en-US" b="0" dirty="0"/>
              <a:t> or an integrator?</a:t>
            </a:r>
          </a:p>
          <a:p>
            <a:pPr marL="342900" indent="-342900">
              <a:buFont typeface="Arial" panose="020B0604020202020204" pitchFamily="34" charset="0"/>
              <a:buChar char="•"/>
            </a:pPr>
            <a:r>
              <a:rPr lang="en-US" b="0" dirty="0"/>
              <a:t>Are you sabotaging yourself?</a:t>
            </a:r>
          </a:p>
          <a:p>
            <a:pPr marL="800100" lvl="1" indent="-342900">
              <a:buFont typeface="Arial" panose="020B0604020202020204" pitchFamily="34" charset="0"/>
              <a:buChar char="•"/>
            </a:pPr>
            <a:r>
              <a:rPr lang="en-US" sz="1800" dirty="0">
                <a:solidFill>
                  <a:schemeClr val="accent2"/>
                </a:solidFill>
              </a:rPr>
              <a:t>I “only” have 10 minutes</a:t>
            </a:r>
          </a:p>
          <a:p>
            <a:r>
              <a:rPr lang="en-US" sz="2400" dirty="0">
                <a:solidFill>
                  <a:schemeClr val="accent2"/>
                </a:solidFill>
              </a:rPr>
              <a:t>Step </a:t>
            </a:r>
            <a:r>
              <a:rPr lang="en-US" sz="2400" dirty="0"/>
              <a:t>goals</a:t>
            </a:r>
          </a:p>
          <a:p>
            <a:pPr marL="342900" indent="-342900">
              <a:buFont typeface="Arial" panose="020B0604020202020204" pitchFamily="34" charset="0"/>
              <a:buChar char="•"/>
            </a:pPr>
            <a:r>
              <a:rPr lang="en-US" b="0" dirty="0">
                <a:solidFill>
                  <a:schemeClr val="accent2"/>
                </a:solidFill>
              </a:rPr>
              <a:t>Realistic goal</a:t>
            </a:r>
          </a:p>
          <a:p>
            <a:pPr marL="342900" indent="-342900">
              <a:buFont typeface="Arial" panose="020B0604020202020204" pitchFamily="34" charset="0"/>
              <a:buChar char="•"/>
            </a:pPr>
            <a:r>
              <a:rPr lang="en-US" b="0" dirty="0">
                <a:solidFill>
                  <a:schemeClr val="accent2"/>
                </a:solidFill>
              </a:rPr>
              <a:t>Find opportunities</a:t>
            </a:r>
          </a:p>
          <a:p>
            <a:pPr marL="342900" indent="-342900">
              <a:buFont typeface="Arial" panose="020B0604020202020204" pitchFamily="34" charset="0"/>
              <a:buChar char="•"/>
            </a:pPr>
            <a:r>
              <a:rPr lang="en-US" b="0" dirty="0">
                <a:solidFill>
                  <a:schemeClr val="accent2"/>
                </a:solidFill>
              </a:rPr>
              <a:t>How do I increase intensity?</a:t>
            </a:r>
          </a:p>
          <a:p>
            <a:pPr marL="800100" lvl="1" indent="-342900">
              <a:buFont typeface="Arial" panose="020B0604020202020204" pitchFamily="34" charset="0"/>
              <a:buChar char="•"/>
            </a:pPr>
            <a:r>
              <a:rPr lang="en-US" sz="2000" dirty="0">
                <a:solidFill>
                  <a:schemeClr val="accent2"/>
                </a:solidFill>
              </a:rPr>
              <a:t>Intervals</a:t>
            </a:r>
          </a:p>
          <a:p>
            <a:pPr marL="800100" lvl="1" indent="-342900">
              <a:buFont typeface="Arial" panose="020B0604020202020204" pitchFamily="34" charset="0"/>
              <a:buChar char="•"/>
            </a:pPr>
            <a:r>
              <a:rPr lang="en-US" sz="2000" dirty="0">
                <a:solidFill>
                  <a:schemeClr val="accent2"/>
                </a:solidFill>
              </a:rPr>
              <a:t>Pace</a:t>
            </a:r>
          </a:p>
        </p:txBody>
      </p:sp>
      <p:sp>
        <p:nvSpPr>
          <p:cNvPr id="4" name="Title 3">
            <a:extLst>
              <a:ext uri="{FF2B5EF4-FFF2-40B4-BE49-F238E27FC236}">
                <a16:creationId xmlns:a16="http://schemas.microsoft.com/office/drawing/2014/main" id="{5A2F8225-3BB7-6143-7D2C-B4B751D48BBA}"/>
              </a:ext>
            </a:extLst>
          </p:cNvPr>
          <p:cNvSpPr>
            <a:spLocks noGrp="1"/>
          </p:cNvSpPr>
          <p:nvPr>
            <p:ph type="title"/>
          </p:nvPr>
        </p:nvSpPr>
        <p:spPr>
          <a:xfrm>
            <a:off x="505030" y="696456"/>
            <a:ext cx="6326694" cy="743815"/>
          </a:xfrm>
        </p:spPr>
        <p:txBody>
          <a:bodyPr/>
          <a:lstStyle/>
          <a:p>
            <a:r>
              <a:rPr lang="en-US" sz="3200" dirty="0"/>
              <a:t>Myths </a:t>
            </a:r>
            <a:br>
              <a:rPr lang="en-US" dirty="0"/>
            </a:br>
            <a:endParaRPr lang="en-US" dirty="0"/>
          </a:p>
        </p:txBody>
      </p:sp>
      <p:sp>
        <p:nvSpPr>
          <p:cNvPr id="3" name="AutoShape 2" descr="Mango and Spinach Smoothie">
            <a:extLst>
              <a:ext uri="{FF2B5EF4-FFF2-40B4-BE49-F238E27FC236}">
                <a16:creationId xmlns:a16="http://schemas.microsoft.com/office/drawing/2014/main" id="{1BB57BD2-D344-6CCF-842B-3E76B11798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95E5DAF-095A-8DE9-F26E-CC7394F930AA}"/>
              </a:ext>
            </a:extLst>
          </p:cNvPr>
          <p:cNvPicPr>
            <a:picLocks noChangeAspect="1"/>
          </p:cNvPicPr>
          <p:nvPr/>
        </p:nvPicPr>
        <p:blipFill>
          <a:blip r:embed="rId3"/>
          <a:stretch>
            <a:fillRect/>
          </a:stretch>
        </p:blipFill>
        <p:spPr>
          <a:xfrm>
            <a:off x="4569784" y="4869381"/>
            <a:ext cx="2261940" cy="1611486"/>
          </a:xfrm>
          <a:prstGeom prst="rect">
            <a:avLst/>
          </a:prstGeom>
        </p:spPr>
      </p:pic>
      <p:sp>
        <p:nvSpPr>
          <p:cNvPr id="11" name="Arrow: Striped Right 10">
            <a:extLst>
              <a:ext uri="{FF2B5EF4-FFF2-40B4-BE49-F238E27FC236}">
                <a16:creationId xmlns:a16="http://schemas.microsoft.com/office/drawing/2014/main" id="{16B0C531-EF84-5BFF-A63E-D54ECA6D0742}"/>
              </a:ext>
            </a:extLst>
          </p:cNvPr>
          <p:cNvSpPr/>
          <p:nvPr/>
        </p:nvSpPr>
        <p:spPr>
          <a:xfrm>
            <a:off x="3719744" y="5675124"/>
            <a:ext cx="715611" cy="486420"/>
          </a:xfrm>
          <a:prstGeom prst="striped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A4204E-0057-2965-0D00-1DEDC0D48A16}"/>
              </a:ext>
            </a:extLst>
          </p:cNvPr>
          <p:cNvSpPr txBox="1"/>
          <p:nvPr/>
        </p:nvSpPr>
        <p:spPr>
          <a:xfrm>
            <a:off x="2416914" y="5733668"/>
            <a:ext cx="1660635" cy="369332"/>
          </a:xfrm>
          <a:prstGeom prst="rect">
            <a:avLst/>
          </a:prstGeom>
          <a:noFill/>
        </p:spPr>
        <p:txBody>
          <a:bodyPr wrap="square" rtlCol="0">
            <a:spAutoFit/>
          </a:bodyPr>
          <a:lstStyle/>
          <a:p>
            <a:r>
              <a:rPr lang="en-US" dirty="0">
                <a:solidFill>
                  <a:schemeClr val="accent2"/>
                </a:solidFill>
              </a:rPr>
              <a:t>Get active!</a:t>
            </a:r>
          </a:p>
        </p:txBody>
      </p:sp>
      <p:pic>
        <p:nvPicPr>
          <p:cNvPr id="5" name="Picture Placeholder 4">
            <a:extLst>
              <a:ext uri="{FF2B5EF4-FFF2-40B4-BE49-F238E27FC236}">
                <a16:creationId xmlns:a16="http://schemas.microsoft.com/office/drawing/2014/main" id="{0D774085-56A0-0188-F920-97FE923DF3B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1690" r="11690"/>
          <a:stretch>
            <a:fillRect/>
          </a:stretch>
        </p:blipFill>
        <p:spPr>
          <a:xfrm>
            <a:off x="6937375" y="0"/>
            <a:ext cx="5254625" cy="6858000"/>
          </a:xfrm>
        </p:spPr>
      </p:pic>
      <p:sp>
        <p:nvSpPr>
          <p:cNvPr id="7" name="TextBox 6">
            <a:extLst>
              <a:ext uri="{FF2B5EF4-FFF2-40B4-BE49-F238E27FC236}">
                <a16:creationId xmlns:a16="http://schemas.microsoft.com/office/drawing/2014/main" id="{93169DCD-9961-6E5E-21A6-D381689E74B9}"/>
              </a:ext>
            </a:extLst>
          </p:cNvPr>
          <p:cNvSpPr txBox="1"/>
          <p:nvPr/>
        </p:nvSpPr>
        <p:spPr>
          <a:xfrm>
            <a:off x="2126129" y="6564106"/>
            <a:ext cx="4887310" cy="215444"/>
          </a:xfrm>
          <a:prstGeom prst="rect">
            <a:avLst/>
          </a:prstGeom>
          <a:noFill/>
        </p:spPr>
        <p:txBody>
          <a:bodyPr wrap="square" rtlCol="0">
            <a:spAutoFit/>
          </a:bodyPr>
          <a:lstStyle/>
          <a:p>
            <a:r>
              <a:rPr lang="en-US" sz="800" dirty="0"/>
              <a:t>https://www.thehrdigest.com/4-rules-of-work-life-balance-and-why-youve-been-getting-it-wrong/</a:t>
            </a:r>
          </a:p>
        </p:txBody>
      </p:sp>
      <p:sp>
        <p:nvSpPr>
          <p:cNvPr id="6" name="TextBox 5">
            <a:extLst>
              <a:ext uri="{FF2B5EF4-FFF2-40B4-BE49-F238E27FC236}">
                <a16:creationId xmlns:a16="http://schemas.microsoft.com/office/drawing/2014/main" id="{096FF784-5FCB-F286-25C8-816887140855}"/>
              </a:ext>
            </a:extLst>
          </p:cNvPr>
          <p:cNvSpPr txBox="1"/>
          <p:nvPr/>
        </p:nvSpPr>
        <p:spPr>
          <a:xfrm>
            <a:off x="4569784" y="6243093"/>
            <a:ext cx="2112579" cy="276999"/>
          </a:xfrm>
          <a:prstGeom prst="rect">
            <a:avLst/>
          </a:prstGeom>
          <a:noFill/>
        </p:spPr>
        <p:txBody>
          <a:bodyPr wrap="square" rtlCol="0">
            <a:spAutoFit/>
          </a:bodyPr>
          <a:lstStyle/>
          <a:p>
            <a:r>
              <a:rPr lang="en-US" sz="1200" dirty="0">
                <a:solidFill>
                  <a:schemeClr val="bg1"/>
                </a:solidFill>
              </a:rPr>
              <a:t>Seated jack</a:t>
            </a:r>
          </a:p>
        </p:txBody>
      </p:sp>
    </p:spTree>
    <p:extLst>
      <p:ext uri="{BB962C8B-B14F-4D97-AF65-F5344CB8AC3E}">
        <p14:creationId xmlns:p14="http://schemas.microsoft.com/office/powerpoint/2010/main" val="309023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96DF7-2128-3BD7-7C00-450302B67F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1CAFAB-6043-1EE4-7CCA-673714B0ADC0}"/>
              </a:ext>
            </a:extLst>
          </p:cNvPr>
          <p:cNvSpPr>
            <a:spLocks noGrp="1"/>
          </p:cNvSpPr>
          <p:nvPr>
            <p:ph type="title"/>
          </p:nvPr>
        </p:nvSpPr>
        <p:spPr>
          <a:xfrm>
            <a:off x="4420630" y="552789"/>
            <a:ext cx="7172279" cy="587712"/>
          </a:xfrm>
        </p:spPr>
        <p:txBody>
          <a:bodyPr/>
          <a:lstStyle/>
          <a:p>
            <a:r>
              <a:rPr lang="en-US" sz="3200" dirty="0"/>
              <a:t>Myths</a:t>
            </a:r>
          </a:p>
        </p:txBody>
      </p:sp>
      <p:sp>
        <p:nvSpPr>
          <p:cNvPr id="5" name="Text Placeholder 4">
            <a:extLst>
              <a:ext uri="{FF2B5EF4-FFF2-40B4-BE49-F238E27FC236}">
                <a16:creationId xmlns:a16="http://schemas.microsoft.com/office/drawing/2014/main" id="{70967E17-F902-884D-DA97-D54021E05714}"/>
              </a:ext>
            </a:extLst>
          </p:cNvPr>
          <p:cNvSpPr>
            <a:spLocks noGrp="1"/>
          </p:cNvSpPr>
          <p:nvPr>
            <p:ph type="body" sz="quarter" idx="16"/>
          </p:nvPr>
        </p:nvSpPr>
        <p:spPr>
          <a:xfrm>
            <a:off x="4420630" y="1416854"/>
            <a:ext cx="6207919" cy="3354579"/>
          </a:xfrm>
        </p:spPr>
        <p:txBody>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I need a gym membership to exercise</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Bodyweight exercises</a:t>
            </a:r>
          </a:p>
          <a:p>
            <a:pPr marL="800100" lvl="1"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Increase intensity</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Equipment for home</a:t>
            </a:r>
          </a:p>
          <a:p>
            <a:pPr marL="800100" lvl="1"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Dumbbells</a:t>
            </a:r>
          </a:p>
          <a:p>
            <a:pPr marL="800100" lvl="1"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Resistance bands</a:t>
            </a:r>
          </a:p>
          <a:p>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Placeholder 2">
            <a:extLst>
              <a:ext uri="{FF2B5EF4-FFF2-40B4-BE49-F238E27FC236}">
                <a16:creationId xmlns:a16="http://schemas.microsoft.com/office/drawing/2014/main" id="{8A310ED2-C238-161C-1C6E-FEAB5FE1D82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026" r="55980"/>
          <a:stretch>
            <a:fillRect/>
          </a:stretch>
        </p:blipFill>
        <p:spPr>
          <a:xfrm>
            <a:off x="773113" y="425450"/>
            <a:ext cx="3421062" cy="6007100"/>
          </a:xfrm>
        </p:spPr>
      </p:pic>
      <p:pic>
        <p:nvPicPr>
          <p:cNvPr id="8" name="Picture 7">
            <a:extLst>
              <a:ext uri="{FF2B5EF4-FFF2-40B4-BE49-F238E27FC236}">
                <a16:creationId xmlns:a16="http://schemas.microsoft.com/office/drawing/2014/main" id="{0B6B82B5-7F49-C15C-1FA4-8C727DAB72EE}"/>
              </a:ext>
            </a:extLst>
          </p:cNvPr>
          <p:cNvPicPr>
            <a:picLocks noChangeAspect="1"/>
          </p:cNvPicPr>
          <p:nvPr/>
        </p:nvPicPr>
        <p:blipFill>
          <a:blip r:embed="rId4"/>
          <a:stretch>
            <a:fillRect/>
          </a:stretch>
        </p:blipFill>
        <p:spPr>
          <a:xfrm>
            <a:off x="8380111" y="4654039"/>
            <a:ext cx="2878635" cy="1927797"/>
          </a:xfrm>
          <a:prstGeom prst="rect">
            <a:avLst/>
          </a:prstGeom>
        </p:spPr>
      </p:pic>
      <p:sp>
        <p:nvSpPr>
          <p:cNvPr id="9" name="Arrow: Striped Right 8">
            <a:extLst>
              <a:ext uri="{FF2B5EF4-FFF2-40B4-BE49-F238E27FC236}">
                <a16:creationId xmlns:a16="http://schemas.microsoft.com/office/drawing/2014/main" id="{3B64D186-78A0-8193-5ECF-9E42F26C9A26}"/>
              </a:ext>
            </a:extLst>
          </p:cNvPr>
          <p:cNvSpPr/>
          <p:nvPr/>
        </p:nvSpPr>
        <p:spPr>
          <a:xfrm>
            <a:off x="7422762" y="5552240"/>
            <a:ext cx="715611" cy="486420"/>
          </a:xfrm>
          <a:prstGeom prst="striped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249C3A-ADDB-B565-E15A-4B25CE463AAA}"/>
              </a:ext>
            </a:extLst>
          </p:cNvPr>
          <p:cNvSpPr txBox="1"/>
          <p:nvPr/>
        </p:nvSpPr>
        <p:spPr>
          <a:xfrm>
            <a:off x="6096000" y="5617938"/>
            <a:ext cx="1660635" cy="369332"/>
          </a:xfrm>
          <a:prstGeom prst="rect">
            <a:avLst/>
          </a:prstGeom>
          <a:noFill/>
        </p:spPr>
        <p:txBody>
          <a:bodyPr wrap="square" rtlCol="0">
            <a:spAutoFit/>
          </a:bodyPr>
          <a:lstStyle/>
          <a:p>
            <a:r>
              <a:rPr lang="en-US" dirty="0">
                <a:solidFill>
                  <a:schemeClr val="bg1"/>
                </a:solidFill>
              </a:rPr>
              <a:t>Get active!</a:t>
            </a:r>
          </a:p>
        </p:txBody>
      </p:sp>
      <p:sp>
        <p:nvSpPr>
          <p:cNvPr id="2" name="TextBox 1">
            <a:extLst>
              <a:ext uri="{FF2B5EF4-FFF2-40B4-BE49-F238E27FC236}">
                <a16:creationId xmlns:a16="http://schemas.microsoft.com/office/drawing/2014/main" id="{C8B5C7B8-4559-F595-EC38-ACE7BCEA80A8}"/>
              </a:ext>
            </a:extLst>
          </p:cNvPr>
          <p:cNvSpPr txBox="1"/>
          <p:nvPr/>
        </p:nvSpPr>
        <p:spPr>
          <a:xfrm>
            <a:off x="9680027" y="4909286"/>
            <a:ext cx="2112579" cy="276999"/>
          </a:xfrm>
          <a:prstGeom prst="rect">
            <a:avLst/>
          </a:prstGeom>
          <a:noFill/>
        </p:spPr>
        <p:txBody>
          <a:bodyPr wrap="square" rtlCol="0">
            <a:spAutoFit/>
          </a:bodyPr>
          <a:lstStyle/>
          <a:p>
            <a:r>
              <a:rPr lang="en-US" sz="1200" dirty="0">
                <a:solidFill>
                  <a:schemeClr val="bg1"/>
                </a:solidFill>
              </a:rPr>
              <a:t>Chair squat</a:t>
            </a:r>
          </a:p>
        </p:txBody>
      </p:sp>
    </p:spTree>
    <p:extLst>
      <p:ext uri="{BB962C8B-B14F-4D97-AF65-F5344CB8AC3E}">
        <p14:creationId xmlns:p14="http://schemas.microsoft.com/office/powerpoint/2010/main" val="99727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0542-7E6B-250E-70E9-B50DABEAEA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AAC050-404D-7A7B-5339-12F49563CD26}"/>
              </a:ext>
            </a:extLst>
          </p:cNvPr>
          <p:cNvSpPr>
            <a:spLocks noGrp="1"/>
          </p:cNvSpPr>
          <p:nvPr>
            <p:ph type="title"/>
          </p:nvPr>
        </p:nvSpPr>
        <p:spPr>
          <a:xfrm>
            <a:off x="4303685" y="857588"/>
            <a:ext cx="6441810" cy="587712"/>
          </a:xfrm>
        </p:spPr>
        <p:txBody>
          <a:bodyPr/>
          <a:lstStyle/>
          <a:p>
            <a:r>
              <a:rPr lang="en-US" sz="4400" dirty="0"/>
              <a:t>Summary</a:t>
            </a:r>
            <a:endParaRPr lang="en-US" dirty="0"/>
          </a:p>
        </p:txBody>
      </p:sp>
      <p:sp>
        <p:nvSpPr>
          <p:cNvPr id="5" name="Text Placeholder 4">
            <a:extLst>
              <a:ext uri="{FF2B5EF4-FFF2-40B4-BE49-F238E27FC236}">
                <a16:creationId xmlns:a16="http://schemas.microsoft.com/office/drawing/2014/main" id="{170F9E4D-EC06-A693-F5A9-F8FE91E3D2F3}"/>
              </a:ext>
            </a:extLst>
          </p:cNvPr>
          <p:cNvSpPr>
            <a:spLocks noGrp="1"/>
          </p:cNvSpPr>
          <p:nvPr>
            <p:ph type="body" sz="quarter" idx="16"/>
          </p:nvPr>
        </p:nvSpPr>
        <p:spPr>
          <a:xfrm>
            <a:off x="4420630" y="1981343"/>
            <a:ext cx="6751867" cy="3158215"/>
          </a:xfrm>
        </p:spPr>
        <p:txBody>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Invest what you can in your physical fitness</a:t>
            </a:r>
          </a:p>
          <a:p>
            <a:r>
              <a:rPr lang="en-US" sz="2000" b="1" dirty="0">
                <a:latin typeface="Open Sans" panose="020B0606030504020204" pitchFamily="34" charset="0"/>
                <a:ea typeface="Open Sans" panose="020B0606030504020204" pitchFamily="34" charset="0"/>
                <a:cs typeface="Open Sans" panose="020B0606030504020204" pitchFamily="34" charset="0"/>
              </a:rPr>
              <a:t>Make the most of the time you have</a:t>
            </a: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Placeholder 2">
            <a:extLst>
              <a:ext uri="{FF2B5EF4-FFF2-40B4-BE49-F238E27FC236}">
                <a16:creationId xmlns:a16="http://schemas.microsoft.com/office/drawing/2014/main" id="{587809CA-F854-8415-301B-F077A505E8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08" r="8908"/>
          <a:stretch>
            <a:fillRect/>
          </a:stretch>
        </p:blipFill>
        <p:spPr>
          <a:xfrm>
            <a:off x="773113" y="425450"/>
            <a:ext cx="3421062" cy="6007100"/>
          </a:xfrm>
        </p:spPr>
      </p:pic>
    </p:spTree>
    <p:extLst>
      <p:ext uri="{BB962C8B-B14F-4D97-AF65-F5344CB8AC3E}">
        <p14:creationId xmlns:p14="http://schemas.microsoft.com/office/powerpoint/2010/main" val="233702637"/>
      </p:ext>
    </p:extLst>
  </p:cSld>
  <p:clrMapOvr>
    <a:masterClrMapping/>
  </p:clrMapOvr>
</p:sld>
</file>

<file path=ppt/theme/theme1.xml><?xml version="1.0" encoding="utf-8"?>
<a:theme xmlns:a="http://schemas.openxmlformats.org/drawingml/2006/main" name="Office Theme">
  <a:themeElements>
    <a:clrScheme name="HealthCheck360">
      <a:dk1>
        <a:srgbClr val="1F3855"/>
      </a:dk1>
      <a:lt1>
        <a:srgbClr val="1B2C3B"/>
      </a:lt1>
      <a:dk2>
        <a:srgbClr val="BED3EE"/>
      </a:dk2>
      <a:lt2>
        <a:srgbClr val="3C5775"/>
      </a:lt2>
      <a:accent1>
        <a:srgbClr val="EBEEEE"/>
      </a:accent1>
      <a:accent2>
        <a:srgbClr val="FFFFFF"/>
      </a:accent2>
      <a:accent3>
        <a:srgbClr val="FEFFFF"/>
      </a:accent3>
      <a:accent4>
        <a:srgbClr val="FEFFFF"/>
      </a:accent4>
      <a:accent5>
        <a:srgbClr val="FEFFFF"/>
      </a:accent5>
      <a:accent6>
        <a:srgbClr val="FEFFFF"/>
      </a:accent6>
      <a:hlink>
        <a:srgbClr val="FEFFFF"/>
      </a:hlink>
      <a:folHlink>
        <a:srgbClr val="FEFFFF"/>
      </a:folHlink>
    </a:clrScheme>
    <a:fontScheme name="HC360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6414</TotalTime>
  <Words>1071</Words>
  <Application>Microsoft Office PowerPoint</Application>
  <PresentationFormat>Widescreen</PresentationFormat>
  <Paragraphs>176</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Open Sans</vt:lpstr>
      <vt:lpstr>Open Sans ExtraBold</vt:lpstr>
      <vt:lpstr>Open Sans Light</vt:lpstr>
      <vt:lpstr>Open Sans Medium</vt:lpstr>
      <vt:lpstr>Office Theme</vt:lpstr>
      <vt:lpstr>Maximize Your Workout</vt:lpstr>
      <vt:lpstr>Agenda</vt:lpstr>
      <vt:lpstr>Efficient Exercise Tips</vt:lpstr>
      <vt:lpstr>HC360 workout</vt:lpstr>
      <vt:lpstr>Efficient Exercise Tips</vt:lpstr>
      <vt:lpstr>Efficient Exercise Tips</vt:lpstr>
      <vt:lpstr>Myths  </vt:lpstr>
      <vt:lpstr>Myths</vt:lpstr>
      <vt:lpstr>Summary</vt:lpstr>
      <vt:lpstr>Upcoming Webinars</vt:lpstr>
      <vt:lpstr>Lifestyle Rewards</vt:lpstr>
      <vt:lpstr>Get in Touch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Bonifas</dc:creator>
  <cp:lastModifiedBy>Shelby Kamm</cp:lastModifiedBy>
  <cp:revision>108</cp:revision>
  <dcterms:created xsi:type="dcterms:W3CDTF">2025-03-04T14:42:42Z</dcterms:created>
  <dcterms:modified xsi:type="dcterms:W3CDTF">2025-07-02T13:08:49Z</dcterms:modified>
</cp:coreProperties>
</file>