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98" r:id="rId2"/>
    <p:sldId id="330" r:id="rId3"/>
    <p:sldId id="328" r:id="rId4"/>
    <p:sldId id="322" r:id="rId5"/>
    <p:sldId id="323" r:id="rId6"/>
    <p:sldId id="335" r:id="rId7"/>
    <p:sldId id="336" r:id="rId8"/>
    <p:sldId id="334" r:id="rId9"/>
    <p:sldId id="311" r:id="rId10"/>
    <p:sldId id="294" r:id="rId11"/>
    <p:sldId id="297" r:id="rId12"/>
    <p:sldId id="305" r:id="rId13"/>
    <p:sldId id="30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6483385-6690-0EF3-7A44-BABBAF93F6F5}" name="Jess Rolwes" initials="JR" userId="S::JROLWES@cb-sisco.com::2e34b49f-db7a-477a-b654-018e28cde0a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1F39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68" autoAdjust="0"/>
    <p:restoredTop sz="85850" autoAdjust="0"/>
  </p:normalViewPr>
  <p:slideViewPr>
    <p:cSldViewPr snapToGrid="0">
      <p:cViewPr varScale="1">
        <p:scale>
          <a:sx n="95" d="100"/>
          <a:sy n="95" d="100"/>
        </p:scale>
        <p:origin x="396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7" d="100"/>
          <a:sy n="97" d="100"/>
        </p:scale>
        <p:origin x="4328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8/10/relationships/authors" Target="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2D51E5F-586C-CBC3-3DE0-D07C50B8C52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4EA482-2F2F-C1C1-ECFD-8BE9827BDBD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ABB3D9-5D4A-8D4A-BFEB-B915D92E6CC3}" type="datetimeFigureOut">
              <a:rPr lang="en-US" smtClean="0"/>
              <a:t>04/01/2026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4A6905-0991-AEC7-CF69-B1041BD792C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6475AE-CD55-5787-7F9A-609FBE45E00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9EAABA-281F-5445-AF7D-B9E3D93376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8140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F38AB0-3E09-4F4E-A063-EFF3F1745883}" type="datetimeFigureOut">
              <a:rPr lang="en-US" smtClean="0"/>
              <a:t>04/01/2026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4B1A3E-3034-3D4B-B8D1-4C896FFDF28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28930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4B1A3E-3034-3D4B-B8D1-4C896FFDF28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01210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1E385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To Change a Picture</a:t>
            </a:r>
          </a:p>
          <a:p>
            <a:pPr marL="342900" indent="-342900">
              <a:buFontTx/>
              <a:buChar char="-"/>
            </a:pPr>
            <a:r>
              <a:rPr lang="en-US" dirty="0">
                <a:solidFill>
                  <a:srgbClr val="1E385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Right click on the picture you want to change, click “change picture,” then “from a file.” </a:t>
            </a:r>
          </a:p>
          <a:p>
            <a:pPr marL="342900" indent="-342900">
              <a:buFontTx/>
              <a:buChar char="-"/>
            </a:pPr>
            <a:r>
              <a:rPr lang="en-US" dirty="0">
                <a:latin typeface="Open Sans" pitchFamily="2" charset="0"/>
                <a:ea typeface="Open Sans" pitchFamily="2" charset="0"/>
                <a:cs typeface="Open Sans" pitchFamily="2" charset="0"/>
              </a:rPr>
              <a:t>O:\Wholesale Sales &amp; Marketing\1. HealthCheck360\8. Templates\PowerPoint\Photos for PowerPoint</a:t>
            </a:r>
            <a:endParaRPr lang="en-US" dirty="0">
              <a:solidFill>
                <a:srgbClr val="1E3854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1E385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To Change an Icon: </a:t>
            </a:r>
            <a:r>
              <a:rPr lang="en-US" dirty="0">
                <a:solidFill>
                  <a:srgbClr val="1E385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Go to “Insert” in the top menu, click icons, then select the icon you wish to include. You can update the color under the “Shape Format” tab.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4B1A3E-3034-3D4B-B8D1-4C896FFDF289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27281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1E385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To Change a Picture</a:t>
            </a:r>
          </a:p>
          <a:p>
            <a:pPr marL="342900" indent="-342900">
              <a:buFontTx/>
              <a:buChar char="-"/>
            </a:pPr>
            <a:r>
              <a:rPr lang="en-US" dirty="0">
                <a:solidFill>
                  <a:srgbClr val="1E385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Right click on the picture you want to change, click “change picture,” then “from a file.”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4B1A3E-3034-3D4B-B8D1-4C896FFDF289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65616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1E385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To Change a Picture</a:t>
            </a:r>
          </a:p>
          <a:p>
            <a:pPr marL="342900" indent="-342900">
              <a:buFontTx/>
              <a:buChar char="-"/>
            </a:pPr>
            <a:r>
              <a:rPr lang="en-US" dirty="0">
                <a:solidFill>
                  <a:srgbClr val="1E385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Right click on the picture you want to change, click “change picture,” then “from a file.” </a:t>
            </a:r>
          </a:p>
          <a:p>
            <a:pPr marL="342900" indent="-342900">
              <a:buFontTx/>
              <a:buChar char="-"/>
            </a:pPr>
            <a:r>
              <a:rPr lang="en-US" dirty="0">
                <a:latin typeface="Open Sans" pitchFamily="2" charset="0"/>
                <a:ea typeface="Open Sans" pitchFamily="2" charset="0"/>
                <a:cs typeface="Open Sans" pitchFamily="2" charset="0"/>
              </a:rPr>
              <a:t>O:\Wholesale Sales &amp; Marketing\1. HealthCheck360\8. Templates\PowerPoint\Photos for PowerPoint</a:t>
            </a:r>
            <a:endParaRPr lang="en-US" dirty="0">
              <a:solidFill>
                <a:srgbClr val="1E3854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4B1A3E-3034-3D4B-B8D1-4C896FFDF289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1173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43B7BD-406F-CD2F-8263-05B8968ECA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7FD214B-023E-581C-672A-EC840DB1CF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57D57B-9E2A-23C4-6AC9-B32FB26457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1E385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To Change a Picture</a:t>
            </a:r>
          </a:p>
          <a:p>
            <a:pPr marL="342900" indent="-342900">
              <a:buFontTx/>
              <a:buChar char="-"/>
            </a:pPr>
            <a:r>
              <a:rPr lang="en-US" dirty="0">
                <a:solidFill>
                  <a:srgbClr val="1E385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Right click on the picture you want to change, click “change picture,” then “from a file.” </a:t>
            </a:r>
          </a:p>
          <a:p>
            <a:pPr marL="342900" indent="-342900">
              <a:buFontTx/>
              <a:buChar char="-"/>
            </a:pPr>
            <a:r>
              <a:rPr lang="en-US" dirty="0">
                <a:latin typeface="Open Sans" pitchFamily="2" charset="0"/>
                <a:ea typeface="Open Sans" pitchFamily="2" charset="0"/>
                <a:cs typeface="Open Sans" pitchFamily="2" charset="0"/>
              </a:rPr>
              <a:t>O:\Wholesale Sales &amp; Marketing\1. HealthCheck360\8. Templates\PowerPoint\Photos for PowerPoint</a:t>
            </a:r>
            <a:endParaRPr lang="en-US" dirty="0">
              <a:solidFill>
                <a:srgbClr val="1E3854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A64CBA-58A2-3A11-C603-43DC31C11B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4B1A3E-3034-3D4B-B8D1-4C896FFDF289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22597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208CEE-C817-99CF-4609-7721185052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E76897-CD1D-D07C-0B64-3018E07047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A5F5E1-797C-604C-B4E0-21F63AB5B8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1E385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To Change a Picture</a:t>
            </a:r>
          </a:p>
          <a:p>
            <a:pPr marL="342900" indent="-342900">
              <a:buFontTx/>
              <a:buChar char="-"/>
            </a:pPr>
            <a:r>
              <a:rPr lang="en-US" dirty="0">
                <a:solidFill>
                  <a:srgbClr val="1E385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Right click on the picture you want to change, click “change picture,” then “from a file.” </a:t>
            </a:r>
          </a:p>
          <a:p>
            <a:pPr marL="342900" indent="-342900">
              <a:buFontTx/>
              <a:buChar char="-"/>
            </a:pPr>
            <a:r>
              <a:rPr lang="en-US" dirty="0">
                <a:latin typeface="Open Sans" pitchFamily="2" charset="0"/>
                <a:ea typeface="Open Sans" pitchFamily="2" charset="0"/>
                <a:cs typeface="Open Sans" pitchFamily="2" charset="0"/>
              </a:rPr>
              <a:t>O:\Wholesale Sales &amp; Marketing\1. HealthCheck360\8. Templates\PowerPoint\Photos for PowerPoint</a:t>
            </a:r>
            <a:endParaRPr lang="en-US" dirty="0">
              <a:solidFill>
                <a:srgbClr val="1E3854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14D719-7D49-39BA-5617-E55179A77F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4B1A3E-3034-3D4B-B8D1-4C896FFDF289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38590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465242-2657-35FC-1F36-5D100F5DBA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9EB948-2459-0867-228D-1A3FB84EB1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73535E-333E-4DEA-5BA0-C1FB5CA111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1E385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To Change a Picture</a:t>
            </a:r>
          </a:p>
          <a:p>
            <a:pPr marL="342900" indent="-342900">
              <a:buFontTx/>
              <a:buChar char="-"/>
            </a:pPr>
            <a:r>
              <a:rPr lang="en-US" dirty="0">
                <a:solidFill>
                  <a:srgbClr val="1E385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Right click on the picture you want to change, click “change picture,” then “from a file.” </a:t>
            </a:r>
          </a:p>
          <a:p>
            <a:pPr marL="342900" indent="-342900">
              <a:buFontTx/>
              <a:buChar char="-"/>
            </a:pPr>
            <a:r>
              <a:rPr lang="en-US" dirty="0">
                <a:latin typeface="Open Sans" pitchFamily="2" charset="0"/>
                <a:ea typeface="Open Sans" pitchFamily="2" charset="0"/>
                <a:cs typeface="Open Sans" pitchFamily="2" charset="0"/>
              </a:rPr>
              <a:t>O:\Wholesale Sales &amp; Marketing\1. HealthCheck360\8. Templates\PowerPoint\Photos for PowerPoint</a:t>
            </a:r>
            <a:endParaRPr lang="en-US" dirty="0">
              <a:solidFill>
                <a:srgbClr val="1E3854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C49437-0C03-426F-FF5E-F9EDC14F79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4B1A3E-3034-3D4B-B8D1-4C896FFDF289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00109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B4DA65-272E-A455-5F8E-40B8083FB3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115E45-59D8-4801-7790-E4E7005BEB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544995-F3B0-CE3D-C344-70F58DAD18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1E385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To Change a Picture</a:t>
            </a:r>
          </a:p>
          <a:p>
            <a:pPr marL="342900" indent="-342900">
              <a:buFontTx/>
              <a:buChar char="-"/>
            </a:pPr>
            <a:r>
              <a:rPr lang="en-US" dirty="0">
                <a:solidFill>
                  <a:srgbClr val="1E385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Right click on the picture you want to change, click “change picture,” then “from a file.” </a:t>
            </a:r>
          </a:p>
          <a:p>
            <a:pPr marL="342900" indent="-342900">
              <a:buFontTx/>
              <a:buChar char="-"/>
            </a:pPr>
            <a:r>
              <a:rPr lang="en-US" dirty="0">
                <a:latin typeface="Open Sans" pitchFamily="2" charset="0"/>
                <a:ea typeface="Open Sans" pitchFamily="2" charset="0"/>
                <a:cs typeface="Open Sans" pitchFamily="2" charset="0"/>
              </a:rPr>
              <a:t>O:\Wholesale Sales &amp; Marketing\1. HealthCheck360\8. Templates\PowerPoint\Photos for PowerPoint</a:t>
            </a:r>
            <a:endParaRPr lang="en-US" dirty="0">
              <a:solidFill>
                <a:srgbClr val="1E3854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1915C2-4885-1779-B93D-916BC80BA7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4B1A3E-3034-3D4B-B8D1-4C896FFDF289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534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B65599-D312-88A4-C61C-64CE169CFE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EB2B7E-3684-6985-104D-94319B4076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DD16C1-342A-2727-9A5E-027606A4AF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1E385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To Change a Picture</a:t>
            </a:r>
          </a:p>
          <a:p>
            <a:pPr marL="342900" indent="-342900">
              <a:buFontTx/>
              <a:buChar char="-"/>
            </a:pPr>
            <a:r>
              <a:rPr lang="en-US" dirty="0">
                <a:solidFill>
                  <a:srgbClr val="1E385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Right click on the picture you want to change, click “change picture,” then “from a file.” </a:t>
            </a:r>
          </a:p>
          <a:p>
            <a:pPr marL="342900" indent="-342900">
              <a:buFontTx/>
              <a:buChar char="-"/>
            </a:pPr>
            <a:r>
              <a:rPr lang="en-US" dirty="0">
                <a:latin typeface="Open Sans" pitchFamily="2" charset="0"/>
                <a:ea typeface="Open Sans" pitchFamily="2" charset="0"/>
                <a:cs typeface="Open Sans" pitchFamily="2" charset="0"/>
              </a:rPr>
              <a:t>O:\Wholesale Sales &amp; Marketing\1. HealthCheck360\8. Templates\PowerPoint\Photos for PowerPoint</a:t>
            </a:r>
            <a:endParaRPr lang="en-US" dirty="0">
              <a:solidFill>
                <a:srgbClr val="1E3854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EA42A8-A279-28FD-34A5-A19F9A85EE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4B1A3E-3034-3D4B-B8D1-4C896FFDF289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2721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56EC3C-847C-CCB4-80CD-A57BF1C4D9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C7E7DB-4578-8BD4-3731-ED669A0610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670825-2C26-93D5-80D8-EDF7A3785B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1E385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To Change a Picture</a:t>
            </a:r>
          </a:p>
          <a:p>
            <a:pPr marL="342900" indent="-342900">
              <a:buFontTx/>
              <a:buChar char="-"/>
            </a:pPr>
            <a:r>
              <a:rPr lang="en-US" dirty="0">
                <a:solidFill>
                  <a:srgbClr val="1E385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Right click on the picture you want to change, click “change picture,” then “from a file.” </a:t>
            </a:r>
          </a:p>
          <a:p>
            <a:pPr marL="342900" indent="-342900">
              <a:buFontTx/>
              <a:buChar char="-"/>
            </a:pPr>
            <a:r>
              <a:rPr lang="en-US" dirty="0">
                <a:latin typeface="Open Sans" pitchFamily="2" charset="0"/>
                <a:ea typeface="Open Sans" pitchFamily="2" charset="0"/>
                <a:cs typeface="Open Sans" pitchFamily="2" charset="0"/>
              </a:rPr>
              <a:t>O:\Wholesale Sales &amp; Marketing\1. HealthCheck360\8. Templates\PowerPoint\Photos for PowerPoint</a:t>
            </a:r>
            <a:endParaRPr lang="en-US" dirty="0">
              <a:solidFill>
                <a:srgbClr val="1E3854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ABBDA3-944A-CF75-119A-B095479573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4B1A3E-3034-3D4B-B8D1-4C896FFDF289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8725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02E411-EF63-FF4E-237C-A230C4BFCC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AE281E-D8D3-12F2-1C94-19EAC6BB89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ACBC95-8D8F-900F-54FE-31DE5D5B89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1E385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To Change a Picture</a:t>
            </a:r>
          </a:p>
          <a:p>
            <a:pPr marL="342900" indent="-342900">
              <a:buFontTx/>
              <a:buChar char="-"/>
            </a:pPr>
            <a:r>
              <a:rPr lang="en-US" dirty="0">
                <a:solidFill>
                  <a:srgbClr val="1E385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Right click on the picture you want to change, click “change picture,” then “from a file.” </a:t>
            </a:r>
          </a:p>
          <a:p>
            <a:pPr marL="342900" indent="-342900">
              <a:buFontTx/>
              <a:buChar char="-"/>
            </a:pPr>
            <a:r>
              <a:rPr lang="en-US" dirty="0">
                <a:latin typeface="Open Sans" pitchFamily="2" charset="0"/>
                <a:ea typeface="Open Sans" pitchFamily="2" charset="0"/>
                <a:cs typeface="Open Sans" pitchFamily="2" charset="0"/>
              </a:rPr>
              <a:t>O:\Wholesale Sales &amp; Marketing\1. HealthCheck360\8. Templates\PowerPoint\Photos for PowerPoint</a:t>
            </a:r>
            <a:endParaRPr lang="en-US" dirty="0">
              <a:solidFill>
                <a:srgbClr val="1E3854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DF76E2-6796-8F5F-FCEC-F61C9A2070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4B1A3E-3034-3D4B-B8D1-4C896FFDF289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32599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5FF10F-5210-1512-CBE4-680408AE0A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3F8DA1-A385-CF18-D2B8-D238A90B20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659585-1A40-6B28-3DA2-121F7C32CC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1E385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To Change a Picture</a:t>
            </a:r>
          </a:p>
          <a:p>
            <a:pPr marL="342900" indent="-342900">
              <a:buFontTx/>
              <a:buChar char="-"/>
            </a:pPr>
            <a:r>
              <a:rPr lang="en-US" dirty="0">
                <a:solidFill>
                  <a:srgbClr val="1E385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Right click on the picture you want to change, click “change picture,” then “from a file.” </a:t>
            </a:r>
          </a:p>
          <a:p>
            <a:pPr marL="342900" indent="-342900">
              <a:buFontTx/>
              <a:buChar char="-"/>
            </a:pPr>
            <a:r>
              <a:rPr lang="en-US" dirty="0">
                <a:latin typeface="Open Sans" pitchFamily="2" charset="0"/>
                <a:ea typeface="Open Sans" pitchFamily="2" charset="0"/>
                <a:cs typeface="Open Sans" pitchFamily="2" charset="0"/>
              </a:rPr>
              <a:t>O:\Wholesale Sales &amp; Marketing\1. HealthCheck360\8. Templates\PowerPoint\Photos for PowerPoint</a:t>
            </a:r>
            <a:endParaRPr lang="en-US" dirty="0">
              <a:solidFill>
                <a:srgbClr val="1E3854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5F302-AB94-B318-09CA-5DFC6D237A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4B1A3E-3034-3D4B-B8D1-4C896FFDF289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438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ack background with blue letters&#10;&#10;Description automatically generated">
            <a:extLst>
              <a:ext uri="{FF2B5EF4-FFF2-40B4-BE49-F238E27FC236}">
                <a16:creationId xmlns:a16="http://schemas.microsoft.com/office/drawing/2014/main" id="{39A6098D-6DED-0560-3DBD-803D8EC532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1666" y="1731861"/>
            <a:ext cx="2467534" cy="445229"/>
          </a:xfrm>
          <a:prstGeom prst="rect">
            <a:avLst/>
          </a:prstGeom>
        </p:spPr>
      </p:pic>
      <p:sp>
        <p:nvSpPr>
          <p:cNvPr id="9" name="Text Placeholder 31">
            <a:extLst>
              <a:ext uri="{FF2B5EF4-FFF2-40B4-BE49-F238E27FC236}">
                <a16:creationId xmlns:a16="http://schemas.microsoft.com/office/drawing/2014/main" id="{489EC7B6-8A31-9199-C7F7-C174C69AB117}"/>
              </a:ext>
            </a:extLst>
          </p:cNvPr>
          <p:cNvSpPr txBox="1">
            <a:spLocks/>
          </p:cNvSpPr>
          <p:nvPr userDrawn="1"/>
        </p:nvSpPr>
        <p:spPr>
          <a:xfrm>
            <a:off x="1410226" y="3870429"/>
            <a:ext cx="3618974" cy="304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1200150" algn="l"/>
              </a:tabLst>
              <a:defRPr sz="1400" kern="1200" baseline="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r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200150" algn="l"/>
              </a:tabLst>
              <a:defRPr/>
            </a:pPr>
            <a:fld id="{71B1F974-AE0E-445E-9C3A-9A93ACC12271}" type="datetime4">
              <a:rPr kumimoji="0" lang="en-US" sz="1400" u="none" strike="noStrike" kern="1200" cap="none" spc="0" normalizeH="0" baseline="0" noProof="0" smtClean="0">
                <a:ln>
                  <a:noFill/>
                </a:ln>
                <a:solidFill>
                  <a:srgbClr val="1E3854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pPr marL="171450" marR="0" lvl="0" indent="-171450" algn="r" defTabSz="6858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>
                  <a:tab pos="1200150" algn="l"/>
                </a:tabLst>
                <a:defRPr/>
              </a:pPr>
              <a:t>April 1, 2026</a:t>
            </a:fld>
            <a:endParaRPr kumimoji="0" lang="en-US" sz="1400" u="none" strike="noStrike" kern="1200" cap="none" spc="0" normalizeH="0" baseline="0" noProof="0" dirty="0">
              <a:ln>
                <a:noFill/>
              </a:ln>
              <a:solidFill>
                <a:srgbClr val="1E3854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A0AFEC75-8893-E8D5-C271-6AB9576FAC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1" y="2253439"/>
            <a:ext cx="4114800" cy="1641805"/>
          </a:xfrm>
          <a:prstGeom prst="rect">
            <a:avLst/>
          </a:prstGeom>
        </p:spPr>
        <p:txBody>
          <a:bodyPr/>
          <a:lstStyle>
            <a:lvl1pPr algn="r">
              <a:defRPr sz="5400" b="1" i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 dirty="0"/>
              <a:t>Your Title Goes Here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F2DC2622-9C3F-922F-CA4B-9D0C8C9BF53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460983" y="0"/>
            <a:ext cx="6731018" cy="6858000"/>
          </a:xfrm>
          <a:prstGeom prst="rect">
            <a:avLst/>
          </a:prstGeom>
          <a:effectLst>
            <a:outerShdw blurRad="230069" dist="28213" dir="10594610" algn="ctr" rotWithShape="0">
              <a:srgbClr val="000000">
                <a:alpha val="52072"/>
              </a:srgbClr>
            </a:outerShdw>
          </a:effectLst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BAC6CE-308F-0A4A-DFCC-3675D53167C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091139" y="4175229"/>
            <a:ext cx="2017574" cy="30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 lvl="0"/>
            <a:r>
              <a:rPr lang="en-US" dirty="0"/>
              <a:t>Presented By | Name</a:t>
            </a:r>
          </a:p>
        </p:txBody>
      </p:sp>
    </p:spTree>
    <p:extLst>
      <p:ext uri="{BB962C8B-B14F-4D97-AF65-F5344CB8AC3E}">
        <p14:creationId xmlns:p14="http://schemas.microsoft.com/office/powerpoint/2010/main" val="2819361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369EC18-140D-9864-8846-17664870A825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C8DDD07E-7C51-D251-0579-F339AF874A74}"/>
              </a:ext>
            </a:extLst>
          </p:cNvPr>
          <p:cNvSpPr/>
          <p:nvPr userDrawn="1"/>
        </p:nvSpPr>
        <p:spPr>
          <a:xfrm>
            <a:off x="636049" y="346293"/>
            <a:ext cx="10919902" cy="6165414"/>
          </a:xfrm>
          <a:prstGeom prst="roundRect">
            <a:avLst>
              <a:gd name="adj" fmla="val 8094"/>
            </a:avLst>
          </a:prstGeom>
          <a:solidFill>
            <a:schemeClr val="accent2"/>
          </a:solidFill>
          <a:ln>
            <a:noFill/>
          </a:ln>
          <a:effectLst>
            <a:outerShdw blurRad="472580" dist="38100" dir="16200000" sx="99000" sy="99000" rotWithShape="0">
              <a:prstClr val="black">
                <a:alpha val="26274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5F6C5CD-E874-A3A5-442F-50452B8E82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8469" y="792997"/>
            <a:ext cx="9707088" cy="703130"/>
          </a:xfrm>
          <a:prstGeom prst="rect">
            <a:avLst/>
          </a:prstGeom>
        </p:spPr>
        <p:txBody>
          <a:bodyPr/>
          <a:lstStyle>
            <a:lvl1pPr algn="l">
              <a:defRPr sz="4400" b="1" i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 dirty="0"/>
              <a:t>Your Title Goes Here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08CA66A3-F65D-1412-D6F4-EF57FAF1D1A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18469" y="1674144"/>
            <a:ext cx="10009314" cy="439085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 spc="0">
                <a:solidFill>
                  <a:schemeClr val="bg1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4007445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229277-B23D-9687-A449-7500753D4C17}"/>
              </a:ext>
            </a:extLst>
          </p:cNvPr>
          <p:cNvSpPr/>
          <p:nvPr userDrawn="1"/>
        </p:nvSpPr>
        <p:spPr>
          <a:xfrm>
            <a:off x="0" y="0"/>
            <a:ext cx="342111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DE8A46D-4153-6B55-725F-EFCDAAB69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7924" y="1374617"/>
            <a:ext cx="6441810" cy="587712"/>
          </a:xfrm>
          <a:prstGeom prst="rect">
            <a:avLst/>
          </a:prstGeom>
        </p:spPr>
        <p:txBody>
          <a:bodyPr/>
          <a:lstStyle>
            <a:lvl1pPr algn="l">
              <a:defRPr sz="4400" b="1" i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 dirty="0"/>
              <a:t>Your 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E096731-A297-6EF3-9C77-2A7FACB112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44033" y="909858"/>
            <a:ext cx="6235700" cy="36821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 spc="300">
                <a:solidFill>
                  <a:schemeClr val="bg1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BF314D61-A9A6-AEF1-2717-FAC5539D27E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57924" y="2098979"/>
            <a:ext cx="6207919" cy="413769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 spc="0">
                <a:solidFill>
                  <a:schemeClr val="bg1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Text goes here</a:t>
            </a:r>
          </a:p>
        </p:txBody>
      </p:sp>
      <p:pic>
        <p:nvPicPr>
          <p:cNvPr id="2" name="Picture 1" descr="A blue and grey check mark&#10;&#10;Description automatically generated">
            <a:extLst>
              <a:ext uri="{FF2B5EF4-FFF2-40B4-BE49-F238E27FC236}">
                <a16:creationId xmlns:a16="http://schemas.microsoft.com/office/drawing/2014/main" id="{7B2367CE-AF13-1038-0543-8A66450F5B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2234" y="5791964"/>
            <a:ext cx="1169766" cy="103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2928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1/3 &amp; 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38EED11-F7EF-199E-98EE-72E124FD73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7992" y="665823"/>
            <a:ext cx="6441810" cy="787282"/>
          </a:xfrm>
          <a:prstGeom prst="rect">
            <a:avLst/>
          </a:prstGeom>
        </p:spPr>
        <p:txBody>
          <a:bodyPr/>
          <a:lstStyle>
            <a:lvl1pPr algn="l">
              <a:defRPr sz="4400" b="1" i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 dirty="0"/>
              <a:t>Your Title Goes Here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21D9297C-5D1F-D0EC-A5BD-E4649E54CB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7992" y="1453105"/>
            <a:ext cx="10572375" cy="40349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 spc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Bolded text goes here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0D2BD0FC-AF07-854F-62C2-6C51E4AFDE9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7991" y="1978777"/>
            <a:ext cx="3979507" cy="342611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 spc="0">
                <a:solidFill>
                  <a:schemeClr val="bg1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Text goes here</a:t>
            </a:r>
          </a:p>
        </p:txBody>
      </p:sp>
      <p:pic>
        <p:nvPicPr>
          <p:cNvPr id="7" name="Picture 6" descr="A black and blue rectangle&#10;&#10;Description automatically generated">
            <a:extLst>
              <a:ext uri="{FF2B5EF4-FFF2-40B4-BE49-F238E27FC236}">
                <a16:creationId xmlns:a16="http://schemas.microsoft.com/office/drawing/2014/main" id="{4BE5B231-1B76-E3AA-A899-82D84598A6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1545" y="5064996"/>
            <a:ext cx="12215090" cy="1881342"/>
          </a:xfrm>
          <a:prstGeom prst="rect">
            <a:avLst/>
          </a:prstGeom>
        </p:spPr>
      </p:pic>
      <p:pic>
        <p:nvPicPr>
          <p:cNvPr id="9" name="Picture 8" descr="A white check mark on a black background&#10;&#10;Description automatically generated">
            <a:extLst>
              <a:ext uri="{FF2B5EF4-FFF2-40B4-BE49-F238E27FC236}">
                <a16:creationId xmlns:a16="http://schemas.microsoft.com/office/drawing/2014/main" id="{6907FB7A-D4B5-7B2C-D618-C464935728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367" y="5878285"/>
            <a:ext cx="866571" cy="866571"/>
          </a:xfrm>
          <a:prstGeom prst="rect">
            <a:avLst/>
          </a:prstGeom>
        </p:spPr>
      </p:pic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DF4EB35B-0859-575B-F693-87CD9B7119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73478" y="1978777"/>
            <a:ext cx="6406889" cy="342611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 spc="0">
                <a:solidFill>
                  <a:schemeClr val="bg1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41866994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369EC18-140D-9864-8846-17664870A825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C8DDD07E-7C51-D251-0579-F339AF874A74}"/>
              </a:ext>
            </a:extLst>
          </p:cNvPr>
          <p:cNvSpPr/>
          <p:nvPr userDrawn="1"/>
        </p:nvSpPr>
        <p:spPr>
          <a:xfrm>
            <a:off x="588714" y="1347449"/>
            <a:ext cx="5356522" cy="5210260"/>
          </a:xfrm>
          <a:prstGeom prst="roundRect">
            <a:avLst>
              <a:gd name="adj" fmla="val 12870"/>
            </a:avLst>
          </a:prstGeom>
          <a:solidFill>
            <a:schemeClr val="accent2"/>
          </a:solidFill>
          <a:ln>
            <a:noFill/>
          </a:ln>
          <a:effectLst>
            <a:outerShdw blurRad="472580" dist="38100" dir="16200000" sx="99000" sy="99000" rotWithShape="0">
              <a:prstClr val="black">
                <a:alpha val="26274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5F6C5CD-E874-A3A5-442F-50452B8E82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5571" y="369775"/>
            <a:ext cx="9707088" cy="703130"/>
          </a:xfrm>
          <a:prstGeom prst="rect">
            <a:avLst/>
          </a:prstGeom>
        </p:spPr>
        <p:txBody>
          <a:bodyPr/>
          <a:lstStyle>
            <a:lvl1pPr algn="ctr">
              <a:defRPr sz="4400" b="1" i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 dirty="0"/>
              <a:t>Your Title Goes Here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08CA66A3-F65D-1412-D6F4-EF57FAF1D1A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20553" y="2201087"/>
            <a:ext cx="4434850" cy="405532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 spc="0">
                <a:solidFill>
                  <a:schemeClr val="bg1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6018BE4-5772-4B7D-17F4-5C2CE82699AB}"/>
              </a:ext>
            </a:extLst>
          </p:cNvPr>
          <p:cNvSpPr/>
          <p:nvPr userDrawn="1"/>
        </p:nvSpPr>
        <p:spPr>
          <a:xfrm>
            <a:off x="6360198" y="1347449"/>
            <a:ext cx="5356522" cy="5210260"/>
          </a:xfrm>
          <a:prstGeom prst="roundRect">
            <a:avLst>
              <a:gd name="adj" fmla="val 12870"/>
            </a:avLst>
          </a:prstGeom>
          <a:solidFill>
            <a:schemeClr val="accent2"/>
          </a:solidFill>
          <a:ln>
            <a:noFill/>
          </a:ln>
          <a:effectLst>
            <a:outerShdw blurRad="472580" dist="38100" dir="16200000" sx="99000" sy="99000" rotWithShape="0">
              <a:prstClr val="black">
                <a:alpha val="26274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1C9B8384-515B-E0C2-D714-F4051F7BBD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20554" y="1719715"/>
            <a:ext cx="4434850" cy="30029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 i="0" spc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5B8A64EA-E27C-7CF3-D987-7742D8CB551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91828" y="2201087"/>
            <a:ext cx="4434850" cy="405532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 spc="0">
                <a:solidFill>
                  <a:schemeClr val="bg1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C780F9C9-EAF7-8727-CE4E-743B3D34824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891829" y="1719715"/>
            <a:ext cx="4434850" cy="30029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 i="0" spc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3907616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229277-B23D-9687-A449-7500753D4C17}"/>
              </a:ext>
            </a:extLst>
          </p:cNvPr>
          <p:cNvSpPr/>
          <p:nvPr userDrawn="1"/>
        </p:nvSpPr>
        <p:spPr>
          <a:xfrm>
            <a:off x="0" y="0"/>
            <a:ext cx="342111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113D4A7-9908-393B-16D4-DC76C3B4642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72511" y="425504"/>
            <a:ext cx="3421118" cy="6006991"/>
          </a:xfrm>
          <a:prstGeom prst="roundRect">
            <a:avLst>
              <a:gd name="adj" fmla="val 9326"/>
            </a:avLst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DE8A46D-4153-6B55-725F-EFCDAAB69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0631" y="2066278"/>
            <a:ext cx="6441810" cy="587712"/>
          </a:xfrm>
          <a:prstGeom prst="rect">
            <a:avLst/>
          </a:prstGeom>
        </p:spPr>
        <p:txBody>
          <a:bodyPr/>
          <a:lstStyle>
            <a:lvl1pPr algn="l">
              <a:defRPr sz="4400" b="1" i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 dirty="0"/>
              <a:t>Your 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E096731-A297-6EF3-9C77-2A7FACB112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06740" y="1601519"/>
            <a:ext cx="6235700" cy="36821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 spc="300">
                <a:solidFill>
                  <a:schemeClr val="bg1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SUB-TITLE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BF314D61-A9A6-AEF1-2717-FAC5539D27E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20631" y="2790641"/>
            <a:ext cx="6207919" cy="182295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 spc="0">
                <a:solidFill>
                  <a:schemeClr val="bg1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Text goes here</a:t>
            </a:r>
          </a:p>
        </p:txBody>
      </p:sp>
      <p:pic>
        <p:nvPicPr>
          <p:cNvPr id="2" name="Picture 1" descr="A blue and grey check mark&#10;&#10;Description automatically generated">
            <a:extLst>
              <a:ext uri="{FF2B5EF4-FFF2-40B4-BE49-F238E27FC236}">
                <a16:creationId xmlns:a16="http://schemas.microsoft.com/office/drawing/2014/main" id="{7B2367CE-AF13-1038-0543-8A66450F5B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2234" y="5791964"/>
            <a:ext cx="1169766" cy="103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9237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+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DE6BC32-31E3-70E4-8F3A-FFED91D9BF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9155" y="820802"/>
            <a:ext cx="4676073" cy="787282"/>
          </a:xfrm>
          <a:prstGeom prst="rect">
            <a:avLst/>
          </a:prstGeom>
        </p:spPr>
        <p:txBody>
          <a:bodyPr/>
          <a:lstStyle>
            <a:lvl1pPr algn="l">
              <a:defRPr sz="4400" b="1" i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 dirty="0"/>
              <a:t>Your Title Goes Here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B2C8E345-0876-0A67-4DC4-EF2E5A52B61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9156" y="2339333"/>
            <a:ext cx="5206846" cy="7872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 spc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Bolded text goes here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BE3CB804-D0A9-433A-8AC7-13C5D3767D5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9155" y="3290302"/>
            <a:ext cx="5206846" cy="182295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 spc="0">
                <a:solidFill>
                  <a:schemeClr val="bg1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83288F22-8892-7F6D-7C7A-88BC44A8D4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80811" y="425505"/>
            <a:ext cx="4922033" cy="5856026"/>
          </a:xfrm>
          <a:prstGeom prst="roundRect">
            <a:avLst>
              <a:gd name="adj" fmla="val 9326"/>
            </a:avLst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2" name="Picture 1" descr="A blue and grey check mark&#10;&#10;Description automatically generated">
            <a:extLst>
              <a:ext uri="{FF2B5EF4-FFF2-40B4-BE49-F238E27FC236}">
                <a16:creationId xmlns:a16="http://schemas.microsoft.com/office/drawing/2014/main" id="{30A4F7D1-42DF-68E4-DBCD-7C4E5C48BC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2234" y="5791964"/>
            <a:ext cx="1169766" cy="103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553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+ 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6065CE8-E262-EC6A-11C4-670EB0F583E6}"/>
              </a:ext>
            </a:extLst>
          </p:cNvPr>
          <p:cNvSpPr/>
          <p:nvPr userDrawn="1"/>
        </p:nvSpPr>
        <p:spPr>
          <a:xfrm>
            <a:off x="304800" y="315957"/>
            <a:ext cx="9677400" cy="6226085"/>
          </a:xfrm>
          <a:prstGeom prst="roundRect">
            <a:avLst>
              <a:gd name="adj" fmla="val 82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1645920" tIns="91440" bIns="91440" rtlCol="0" anchor="ctr" anchorCtr="0"/>
          <a:lstStyle/>
          <a:p>
            <a:pPr>
              <a:spcBef>
                <a:spcPts val="1200"/>
              </a:spcBef>
            </a:pPr>
            <a:endParaRPr lang="en-US" sz="2400" dirty="0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6E08F758-9475-FC19-CD78-055975C2F51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87284" y="2509329"/>
            <a:ext cx="2783279" cy="36821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i="0" spc="0">
                <a:solidFill>
                  <a:schemeClr val="accent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78349011-F4ED-E531-EDD1-45327568893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92192" y="3100760"/>
            <a:ext cx="2035216" cy="368218"/>
          </a:xfrm>
          <a:prstGeom prst="rect">
            <a:avLst/>
          </a:prstGeom>
        </p:spPr>
        <p:txBody>
          <a:bodyPr/>
          <a:lstStyle>
            <a:lvl1pPr marL="285750" indent="-285750" algn="l">
              <a:buFont typeface="Arial" panose="020B0604020202020204" pitchFamily="34" charset="0"/>
              <a:buChar char="•"/>
              <a:defRPr sz="1600" b="0" i="0" spc="0">
                <a:solidFill>
                  <a:schemeClr val="accent2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791B24-0F83-8359-8A9C-33F96F27AB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7284" y="1211109"/>
            <a:ext cx="5254625" cy="701710"/>
          </a:xfrm>
          <a:prstGeom prst="rect">
            <a:avLst/>
          </a:prstGeom>
        </p:spPr>
        <p:txBody>
          <a:bodyPr/>
          <a:lstStyle>
            <a:lvl1pPr algn="l">
              <a:defRPr sz="4400" b="1" i="0">
                <a:solidFill>
                  <a:schemeClr val="accent2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 dirty="0"/>
              <a:t>Your Title Goes Here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1EACF75-C63A-5D79-0BF7-2999B260A9F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937375" y="0"/>
            <a:ext cx="5254625" cy="6858000"/>
          </a:xfrm>
          <a:prstGeom prst="rect">
            <a:avLst/>
          </a:prstGeom>
          <a:effectLst>
            <a:outerShdw blurRad="230069" dist="28213" dir="10594610" algn="ctr" rotWithShape="0">
              <a:srgbClr val="000000">
                <a:alpha val="52072"/>
              </a:srgbClr>
            </a:outerShdw>
          </a:effec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0442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+ 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BC390B5-6438-F26A-4941-121608D7FE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892" y="607520"/>
            <a:ext cx="7511142" cy="986150"/>
          </a:xfrm>
          <a:prstGeom prst="rect">
            <a:avLst/>
          </a:prstGeom>
        </p:spPr>
        <p:txBody>
          <a:bodyPr/>
          <a:lstStyle>
            <a:lvl1pPr algn="l">
              <a:defRPr sz="5400" b="1" i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 dirty="0"/>
              <a:t>Your Title Goes Here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F98D951-EAB1-D1B2-ED41-BA1980DFDC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9137" y="1751013"/>
            <a:ext cx="4323125" cy="4610100"/>
          </a:xfrm>
          <a:prstGeom prst="roundRect">
            <a:avLst>
              <a:gd name="adj" fmla="val 12304"/>
            </a:avLst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C78575AE-A013-EF71-EEE5-AA80CC9E73A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44149" y="1916725"/>
            <a:ext cx="6207919" cy="182295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 spc="0">
                <a:solidFill>
                  <a:schemeClr val="bg1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Text goes here</a:t>
            </a:r>
          </a:p>
        </p:txBody>
      </p:sp>
      <p:pic>
        <p:nvPicPr>
          <p:cNvPr id="2" name="Picture 1" descr="A blue and grey check mark&#10;&#10;Description automatically generated">
            <a:extLst>
              <a:ext uri="{FF2B5EF4-FFF2-40B4-BE49-F238E27FC236}">
                <a16:creationId xmlns:a16="http://schemas.microsoft.com/office/drawing/2014/main" id="{C69CEA6E-29A4-B8CE-9C4A-98732DA92B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2234" y="5791964"/>
            <a:ext cx="1169766" cy="103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713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EA48969-4A7D-3790-DB5A-A54D39AA98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2673" y="510271"/>
            <a:ext cx="6441810" cy="787282"/>
          </a:xfrm>
          <a:prstGeom prst="rect">
            <a:avLst/>
          </a:prstGeom>
        </p:spPr>
        <p:txBody>
          <a:bodyPr/>
          <a:lstStyle>
            <a:lvl1pPr algn="l">
              <a:defRPr sz="4400" b="1" i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 dirty="0"/>
              <a:t>Your Title Goes Here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34E822DB-15C6-F7C1-FF18-065026F147B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2671" y="1383183"/>
            <a:ext cx="5443327" cy="7872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 spc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Bolded text goes here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E35C1197-3456-206C-5A5F-3FE7FEC09B4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2672" y="2248522"/>
            <a:ext cx="5443327" cy="388904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 spc="0">
                <a:solidFill>
                  <a:schemeClr val="bg1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8" name="Chart Placeholder 7">
            <a:extLst>
              <a:ext uri="{FF2B5EF4-FFF2-40B4-BE49-F238E27FC236}">
                <a16:creationId xmlns:a16="http://schemas.microsoft.com/office/drawing/2014/main" id="{5937C56C-9161-283C-9E0D-2E65E1B13BE1}"/>
              </a:ext>
            </a:extLst>
          </p:cNvPr>
          <p:cNvSpPr>
            <a:spLocks noGrp="1"/>
          </p:cNvSpPr>
          <p:nvPr>
            <p:ph type="chart" sz="quarter" idx="18"/>
          </p:nvPr>
        </p:nvSpPr>
        <p:spPr>
          <a:xfrm>
            <a:off x="6305550" y="1382713"/>
            <a:ext cx="5297488" cy="475456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2" name="Picture 1" descr="A blue and grey check mark&#10;&#10;Description automatically generated">
            <a:extLst>
              <a:ext uri="{FF2B5EF4-FFF2-40B4-BE49-F238E27FC236}">
                <a16:creationId xmlns:a16="http://schemas.microsoft.com/office/drawing/2014/main" id="{62EFC1BF-5ADD-DF7C-5BE2-8726FF693C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2234" y="5791964"/>
            <a:ext cx="1169766" cy="103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8014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EA48969-4A7D-3790-DB5A-A54D39AA98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2673" y="510271"/>
            <a:ext cx="6441810" cy="787282"/>
          </a:xfrm>
          <a:prstGeom prst="rect">
            <a:avLst/>
          </a:prstGeom>
        </p:spPr>
        <p:txBody>
          <a:bodyPr/>
          <a:lstStyle>
            <a:lvl1pPr algn="l">
              <a:defRPr sz="4400" b="1" i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 dirty="0"/>
              <a:t>Your Title Goes Here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E35C1197-3456-206C-5A5F-3FE7FEC09B4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2673" y="1484478"/>
            <a:ext cx="10954444" cy="7872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 spc="0">
                <a:solidFill>
                  <a:schemeClr val="bg1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Text goes here</a:t>
            </a:r>
          </a:p>
        </p:txBody>
      </p:sp>
      <p:pic>
        <p:nvPicPr>
          <p:cNvPr id="2" name="Picture 1" descr="A blue and grey check mark&#10;&#10;Description automatically generated">
            <a:extLst>
              <a:ext uri="{FF2B5EF4-FFF2-40B4-BE49-F238E27FC236}">
                <a16:creationId xmlns:a16="http://schemas.microsoft.com/office/drawing/2014/main" id="{62EFC1BF-5ADD-DF7C-5BE2-8726FF693C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2234" y="5791964"/>
            <a:ext cx="1169766" cy="1039212"/>
          </a:xfrm>
          <a:prstGeom prst="rect">
            <a:avLst/>
          </a:prstGeom>
        </p:spPr>
      </p:pic>
      <p:sp>
        <p:nvSpPr>
          <p:cNvPr id="7" name="Table Placeholder 6">
            <a:extLst>
              <a:ext uri="{FF2B5EF4-FFF2-40B4-BE49-F238E27FC236}">
                <a16:creationId xmlns:a16="http://schemas.microsoft.com/office/drawing/2014/main" id="{FF88A71C-C87E-3186-9A0A-39E37B319B23}"/>
              </a:ext>
            </a:extLst>
          </p:cNvPr>
          <p:cNvSpPr>
            <a:spLocks noGrp="1"/>
          </p:cNvSpPr>
          <p:nvPr>
            <p:ph type="tbl" sz="quarter" idx="18"/>
          </p:nvPr>
        </p:nvSpPr>
        <p:spPr>
          <a:xfrm>
            <a:off x="652463" y="2449514"/>
            <a:ext cx="10369550" cy="3898216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5507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gradFill>
          <a:gsLst>
            <a:gs pos="27000">
              <a:srgbClr val="1B2D3B"/>
            </a:gs>
            <a:gs pos="100000">
              <a:srgbClr val="1E3854"/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93190-196B-5DB0-8A35-85E23B5D42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9477" y="2550184"/>
            <a:ext cx="5574475" cy="1333046"/>
          </a:xfrm>
          <a:prstGeom prst="rect">
            <a:avLst/>
          </a:prstGeom>
        </p:spPr>
        <p:txBody>
          <a:bodyPr/>
          <a:lstStyle>
            <a:lvl1pPr>
              <a:defRPr sz="6600" b="1" i="0">
                <a:solidFill>
                  <a:srgbClr val="FFFFFF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 dirty="0"/>
              <a:t>Your Title Goes Here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DB1228F-B9DD-DB0D-D92E-2D965BCF1571}"/>
              </a:ext>
            </a:extLst>
          </p:cNvPr>
          <p:cNvCxnSpPr/>
          <p:nvPr userDrawn="1"/>
        </p:nvCxnSpPr>
        <p:spPr>
          <a:xfrm>
            <a:off x="1516084" y="2674917"/>
            <a:ext cx="0" cy="1508166"/>
          </a:xfrm>
          <a:prstGeom prst="line">
            <a:avLst/>
          </a:prstGeom>
          <a:ln w="76200" cap="rnd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31">
            <a:extLst>
              <a:ext uri="{FF2B5EF4-FFF2-40B4-BE49-F238E27FC236}">
                <a16:creationId xmlns:a16="http://schemas.microsoft.com/office/drawing/2014/main" id="{078788BC-A6E9-1C3C-DB29-F34578285E1C}"/>
              </a:ext>
            </a:extLst>
          </p:cNvPr>
          <p:cNvSpPr txBox="1">
            <a:spLocks/>
          </p:cNvSpPr>
          <p:nvPr userDrawn="1"/>
        </p:nvSpPr>
        <p:spPr>
          <a:xfrm>
            <a:off x="1989147" y="4446157"/>
            <a:ext cx="3618974" cy="304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1200150" algn="l"/>
              </a:tabLst>
              <a:defRPr sz="1400" kern="1200" baseline="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200150" algn="l"/>
              </a:tabLst>
              <a:defRPr/>
            </a:pPr>
            <a:fld id="{71B1F974-AE0E-445E-9C3A-9A93ACC12271}" type="datetime4">
              <a:rPr kumimoji="0" lang="en-US" sz="140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pPr marL="171450" marR="0" lvl="0" indent="-171450" algn="l" defTabSz="6858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>
                  <a:tab pos="1200150" algn="l"/>
                </a:tabLst>
                <a:defRPr/>
              </a:pPr>
              <a:t>April 1, 2026</a:t>
            </a:fld>
            <a:endParaRPr kumimoji="0" lang="en-US" sz="140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12" name="Picture 11" descr="A white check mark on a black background&#10;&#10;Description automatically generated">
            <a:extLst>
              <a:ext uri="{FF2B5EF4-FFF2-40B4-BE49-F238E27FC236}">
                <a16:creationId xmlns:a16="http://schemas.microsoft.com/office/drawing/2014/main" id="{05D862F5-25B5-5BD2-905F-D3D8ABEB9E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367" y="5878285"/>
            <a:ext cx="866571" cy="866571"/>
          </a:xfrm>
          <a:prstGeom prst="rect">
            <a:avLst/>
          </a:prstGeom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D428F8B4-A894-F296-ED4B-BB6DD674D1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072830" y="4760196"/>
            <a:ext cx="2017574" cy="3048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solidFill>
                  <a:schemeClr val="accent6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 lvl="0"/>
            <a:r>
              <a:rPr lang="en-US" dirty="0"/>
              <a:t>Presented By | Name</a:t>
            </a:r>
          </a:p>
        </p:txBody>
      </p:sp>
    </p:spTree>
    <p:extLst>
      <p:ext uri="{BB962C8B-B14F-4D97-AF65-F5344CB8AC3E}">
        <p14:creationId xmlns:p14="http://schemas.microsoft.com/office/powerpoint/2010/main" val="11038439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s a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5">
            <a:extLst>
              <a:ext uri="{FF2B5EF4-FFF2-40B4-BE49-F238E27FC236}">
                <a16:creationId xmlns:a16="http://schemas.microsoft.com/office/drawing/2014/main" id="{35B87FA2-DAE8-08B8-A44C-53C5B687E593}"/>
              </a:ext>
            </a:extLst>
          </p:cNvPr>
          <p:cNvSpPr/>
          <p:nvPr userDrawn="1"/>
        </p:nvSpPr>
        <p:spPr>
          <a:xfrm>
            <a:off x="6874106" y="674070"/>
            <a:ext cx="2356405" cy="5637645"/>
          </a:xfrm>
          <a:prstGeom prst="roundRect">
            <a:avLst>
              <a:gd name="adj" fmla="val 11651"/>
            </a:avLst>
          </a:prstGeom>
          <a:solidFill>
            <a:srgbClr val="BED4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900">
              <a:solidFill>
                <a:srgbClr val="1E3854"/>
              </a:solidFill>
            </a:endParaRPr>
          </a:p>
        </p:txBody>
      </p:sp>
      <p:sp>
        <p:nvSpPr>
          <p:cNvPr id="12" name="Rectangle: Rounded Corners 17">
            <a:extLst>
              <a:ext uri="{FF2B5EF4-FFF2-40B4-BE49-F238E27FC236}">
                <a16:creationId xmlns:a16="http://schemas.microsoft.com/office/drawing/2014/main" id="{34F22A7C-AF28-AE77-63B2-CAFF304D3F7B}"/>
              </a:ext>
            </a:extLst>
          </p:cNvPr>
          <p:cNvSpPr/>
          <p:nvPr userDrawn="1"/>
        </p:nvSpPr>
        <p:spPr>
          <a:xfrm>
            <a:off x="9414987" y="674071"/>
            <a:ext cx="2356405" cy="5637644"/>
          </a:xfrm>
          <a:prstGeom prst="roundRect">
            <a:avLst>
              <a:gd name="adj" fmla="val 11651"/>
            </a:avLst>
          </a:prstGeom>
          <a:solidFill>
            <a:srgbClr val="3C57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900">
              <a:solidFill>
                <a:srgbClr val="3C5775"/>
              </a:solidFill>
            </a:endParaRPr>
          </a:p>
        </p:txBody>
      </p:sp>
      <p:sp>
        <p:nvSpPr>
          <p:cNvPr id="13" name="Rectangle: Rounded Corners 2">
            <a:extLst>
              <a:ext uri="{FF2B5EF4-FFF2-40B4-BE49-F238E27FC236}">
                <a16:creationId xmlns:a16="http://schemas.microsoft.com/office/drawing/2014/main" id="{C33DBF5A-D1A5-7A8D-6A1D-A870158EFF60}"/>
              </a:ext>
            </a:extLst>
          </p:cNvPr>
          <p:cNvSpPr/>
          <p:nvPr userDrawn="1"/>
        </p:nvSpPr>
        <p:spPr>
          <a:xfrm>
            <a:off x="4331870" y="674070"/>
            <a:ext cx="2356405" cy="5637645"/>
          </a:xfrm>
          <a:prstGeom prst="roundRect">
            <a:avLst>
              <a:gd name="adj" fmla="val 11651"/>
            </a:avLst>
          </a:prstGeom>
          <a:solidFill>
            <a:srgbClr val="1E38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900">
              <a:solidFill>
                <a:srgbClr val="1E3854"/>
              </a:solidFill>
            </a:endParaRPr>
          </a:p>
        </p:txBody>
      </p:sp>
      <p:sp>
        <p:nvSpPr>
          <p:cNvPr id="7" name="Picture Placeholder 19">
            <a:extLst>
              <a:ext uri="{FF2B5EF4-FFF2-40B4-BE49-F238E27FC236}">
                <a16:creationId xmlns:a16="http://schemas.microsoft.com/office/drawing/2014/main" id="{44A12AFB-89BA-D98A-3C93-6EED21198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31870" y="674070"/>
            <a:ext cx="2357760" cy="2754930"/>
          </a:xfrm>
          <a:custGeom>
            <a:avLst/>
            <a:gdLst>
              <a:gd name="connsiteX0" fmla="*/ 520004 w 4715214"/>
              <a:gd name="connsiteY0" fmla="*/ 0 h 5509859"/>
              <a:gd name="connsiteX1" fmla="*/ 4197924 w 4715214"/>
              <a:gd name="connsiteY1" fmla="*/ 0 h 5509859"/>
              <a:gd name="connsiteX2" fmla="*/ 4399278 w 4715214"/>
              <a:gd name="connsiteY2" fmla="*/ 40651 h 5509859"/>
              <a:gd name="connsiteX3" fmla="*/ 4416564 w 4715214"/>
              <a:gd name="connsiteY3" fmla="*/ 50034 h 5509859"/>
              <a:gd name="connsiteX4" fmla="*/ 4416566 w 4715214"/>
              <a:gd name="connsiteY4" fmla="*/ 50034 h 5509859"/>
              <a:gd name="connsiteX5" fmla="*/ 4487146 w 4715214"/>
              <a:gd name="connsiteY5" fmla="*/ 88344 h 5509859"/>
              <a:gd name="connsiteX6" fmla="*/ 4715214 w 4715214"/>
              <a:gd name="connsiteY6" fmla="*/ 517290 h 5509859"/>
              <a:gd name="connsiteX7" fmla="*/ 4715214 w 4715214"/>
              <a:gd name="connsiteY7" fmla="*/ 1457317 h 5509859"/>
              <a:gd name="connsiteX8" fmla="*/ 4715214 w 4715214"/>
              <a:gd name="connsiteY8" fmla="*/ 4102578 h 5509859"/>
              <a:gd name="connsiteX9" fmla="*/ 4715214 w 4715214"/>
              <a:gd name="connsiteY9" fmla="*/ 5509859 h 5509859"/>
              <a:gd name="connsiteX10" fmla="*/ 3101936 w 4715214"/>
              <a:gd name="connsiteY10" fmla="*/ 5509859 h 5509859"/>
              <a:gd name="connsiteX11" fmla="*/ 1656054 w 4715214"/>
              <a:gd name="connsiteY11" fmla="*/ 4102579 h 5509859"/>
              <a:gd name="connsiteX12" fmla="*/ 1656054 w 4715214"/>
              <a:gd name="connsiteY12" fmla="*/ 4102578 h 5509859"/>
              <a:gd name="connsiteX13" fmla="*/ 1656052 w 4715214"/>
              <a:gd name="connsiteY13" fmla="*/ 4102578 h 5509859"/>
              <a:gd name="connsiteX14" fmla="*/ 1649313 w 4715214"/>
              <a:gd name="connsiteY14" fmla="*/ 4096017 h 5509859"/>
              <a:gd name="connsiteX15" fmla="*/ 1649313 w 4715214"/>
              <a:gd name="connsiteY15" fmla="*/ 4102578 h 5509859"/>
              <a:gd name="connsiteX16" fmla="*/ 1656052 w 4715214"/>
              <a:gd name="connsiteY16" fmla="*/ 4102578 h 5509859"/>
              <a:gd name="connsiteX17" fmla="*/ 1656054 w 4715214"/>
              <a:gd name="connsiteY17" fmla="*/ 4102579 h 5509859"/>
              <a:gd name="connsiteX18" fmla="*/ 1656054 w 4715214"/>
              <a:gd name="connsiteY18" fmla="*/ 5509859 h 5509859"/>
              <a:gd name="connsiteX19" fmla="*/ 3616 w 4715214"/>
              <a:gd name="connsiteY19" fmla="*/ 5509859 h 5509859"/>
              <a:gd name="connsiteX20" fmla="*/ 3616 w 4715214"/>
              <a:gd name="connsiteY20" fmla="*/ 4343399 h 5509859"/>
              <a:gd name="connsiteX21" fmla="*/ 0 w 4715214"/>
              <a:gd name="connsiteY21" fmla="*/ 4343399 h 5509859"/>
              <a:gd name="connsiteX22" fmla="*/ 0 w 4715214"/>
              <a:gd name="connsiteY22" fmla="*/ 2324099 h 5509859"/>
              <a:gd name="connsiteX23" fmla="*/ 3616 w 4715214"/>
              <a:gd name="connsiteY23" fmla="*/ 2324099 h 5509859"/>
              <a:gd name="connsiteX24" fmla="*/ 3616 w 4715214"/>
              <a:gd name="connsiteY24" fmla="*/ 508314 h 5509859"/>
              <a:gd name="connsiteX25" fmla="*/ 13222 w 4715214"/>
              <a:gd name="connsiteY25" fmla="*/ 413039 h 5509859"/>
              <a:gd name="connsiteX26" fmla="*/ 230780 w 4715214"/>
              <a:gd name="connsiteY26" fmla="*/ 88345 h 5509859"/>
              <a:gd name="connsiteX27" fmla="*/ 301360 w 4715214"/>
              <a:gd name="connsiteY27" fmla="*/ 50035 h 5509859"/>
              <a:gd name="connsiteX28" fmla="*/ 301364 w 4715214"/>
              <a:gd name="connsiteY28" fmla="*/ 50035 h 5509859"/>
              <a:gd name="connsiteX29" fmla="*/ 318650 w 4715214"/>
              <a:gd name="connsiteY29" fmla="*/ 40651 h 5509859"/>
              <a:gd name="connsiteX30" fmla="*/ 520004 w 4715214"/>
              <a:gd name="connsiteY30" fmla="*/ 0 h 5509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715214" h="5509859">
                <a:moveTo>
                  <a:pt x="520004" y="0"/>
                </a:moveTo>
                <a:lnTo>
                  <a:pt x="4197924" y="0"/>
                </a:lnTo>
                <a:cubicBezTo>
                  <a:pt x="4269348" y="0"/>
                  <a:pt x="4337390" y="14475"/>
                  <a:pt x="4399278" y="40651"/>
                </a:cubicBezTo>
                <a:lnTo>
                  <a:pt x="4416564" y="50034"/>
                </a:lnTo>
                <a:lnTo>
                  <a:pt x="4416566" y="50034"/>
                </a:lnTo>
                <a:lnTo>
                  <a:pt x="4487146" y="88344"/>
                </a:lnTo>
                <a:cubicBezTo>
                  <a:pt x="4624746" y="181305"/>
                  <a:pt x="4715214" y="338733"/>
                  <a:pt x="4715214" y="517290"/>
                </a:cubicBezTo>
                <a:lnTo>
                  <a:pt x="4715214" y="1457317"/>
                </a:lnTo>
                <a:lnTo>
                  <a:pt x="4715214" y="4102578"/>
                </a:lnTo>
                <a:lnTo>
                  <a:pt x="4715214" y="5509859"/>
                </a:lnTo>
                <a:lnTo>
                  <a:pt x="3101936" y="5509859"/>
                </a:lnTo>
                <a:lnTo>
                  <a:pt x="1656054" y="4102579"/>
                </a:lnTo>
                <a:lnTo>
                  <a:pt x="1656054" y="4102578"/>
                </a:lnTo>
                <a:lnTo>
                  <a:pt x="1656052" y="4102578"/>
                </a:lnTo>
                <a:lnTo>
                  <a:pt x="1649313" y="4096017"/>
                </a:lnTo>
                <a:lnTo>
                  <a:pt x="1649313" y="4102578"/>
                </a:lnTo>
                <a:lnTo>
                  <a:pt x="1656052" y="4102578"/>
                </a:lnTo>
                <a:lnTo>
                  <a:pt x="1656054" y="4102579"/>
                </a:lnTo>
                <a:lnTo>
                  <a:pt x="1656054" y="5509859"/>
                </a:lnTo>
                <a:lnTo>
                  <a:pt x="3616" y="5509859"/>
                </a:lnTo>
                <a:lnTo>
                  <a:pt x="3616" y="4343399"/>
                </a:lnTo>
                <a:lnTo>
                  <a:pt x="0" y="4343399"/>
                </a:lnTo>
                <a:lnTo>
                  <a:pt x="0" y="2324099"/>
                </a:lnTo>
                <a:lnTo>
                  <a:pt x="3616" y="2324099"/>
                </a:lnTo>
                <a:lnTo>
                  <a:pt x="3616" y="508314"/>
                </a:lnTo>
                <a:lnTo>
                  <a:pt x="13222" y="413039"/>
                </a:lnTo>
                <a:cubicBezTo>
                  <a:pt x="40784" y="278341"/>
                  <a:pt x="120700" y="162714"/>
                  <a:pt x="230780" y="88345"/>
                </a:cubicBezTo>
                <a:lnTo>
                  <a:pt x="301360" y="50035"/>
                </a:lnTo>
                <a:lnTo>
                  <a:pt x="301364" y="50035"/>
                </a:lnTo>
                <a:lnTo>
                  <a:pt x="318650" y="40651"/>
                </a:lnTo>
                <a:cubicBezTo>
                  <a:pt x="380538" y="14475"/>
                  <a:pt x="448580" y="0"/>
                  <a:pt x="520004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2">
                <a:lumMod val="60000"/>
                <a:lumOff val="40000"/>
              </a:schemeClr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8" name="Picture Placeholder 20">
            <a:extLst>
              <a:ext uri="{FF2B5EF4-FFF2-40B4-BE49-F238E27FC236}">
                <a16:creationId xmlns:a16="http://schemas.microsoft.com/office/drawing/2014/main" id="{FF8084B2-46C4-3569-FFAB-E2D5BD63DCB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75236" y="674070"/>
            <a:ext cx="2357760" cy="2754930"/>
          </a:xfrm>
          <a:custGeom>
            <a:avLst/>
            <a:gdLst>
              <a:gd name="connsiteX0" fmla="*/ 520004 w 4715214"/>
              <a:gd name="connsiteY0" fmla="*/ 0 h 5509859"/>
              <a:gd name="connsiteX1" fmla="*/ 4197924 w 4715214"/>
              <a:gd name="connsiteY1" fmla="*/ 0 h 5509859"/>
              <a:gd name="connsiteX2" fmla="*/ 4399278 w 4715214"/>
              <a:gd name="connsiteY2" fmla="*/ 40651 h 5509859"/>
              <a:gd name="connsiteX3" fmla="*/ 4416564 w 4715214"/>
              <a:gd name="connsiteY3" fmla="*/ 50034 h 5509859"/>
              <a:gd name="connsiteX4" fmla="*/ 4416566 w 4715214"/>
              <a:gd name="connsiteY4" fmla="*/ 50034 h 5509859"/>
              <a:gd name="connsiteX5" fmla="*/ 4487146 w 4715214"/>
              <a:gd name="connsiteY5" fmla="*/ 88344 h 5509859"/>
              <a:gd name="connsiteX6" fmla="*/ 4715214 w 4715214"/>
              <a:gd name="connsiteY6" fmla="*/ 517290 h 5509859"/>
              <a:gd name="connsiteX7" fmla="*/ 4715214 w 4715214"/>
              <a:gd name="connsiteY7" fmla="*/ 1457317 h 5509859"/>
              <a:gd name="connsiteX8" fmla="*/ 4715214 w 4715214"/>
              <a:gd name="connsiteY8" fmla="*/ 4102578 h 5509859"/>
              <a:gd name="connsiteX9" fmla="*/ 4715214 w 4715214"/>
              <a:gd name="connsiteY9" fmla="*/ 5509859 h 5509859"/>
              <a:gd name="connsiteX10" fmla="*/ 3101936 w 4715214"/>
              <a:gd name="connsiteY10" fmla="*/ 5509859 h 5509859"/>
              <a:gd name="connsiteX11" fmla="*/ 1656054 w 4715214"/>
              <a:gd name="connsiteY11" fmla="*/ 4102579 h 5509859"/>
              <a:gd name="connsiteX12" fmla="*/ 1656054 w 4715214"/>
              <a:gd name="connsiteY12" fmla="*/ 4102578 h 5509859"/>
              <a:gd name="connsiteX13" fmla="*/ 1656052 w 4715214"/>
              <a:gd name="connsiteY13" fmla="*/ 4102578 h 5509859"/>
              <a:gd name="connsiteX14" fmla="*/ 1649313 w 4715214"/>
              <a:gd name="connsiteY14" fmla="*/ 4096017 h 5509859"/>
              <a:gd name="connsiteX15" fmla="*/ 1649313 w 4715214"/>
              <a:gd name="connsiteY15" fmla="*/ 4102578 h 5509859"/>
              <a:gd name="connsiteX16" fmla="*/ 1656052 w 4715214"/>
              <a:gd name="connsiteY16" fmla="*/ 4102578 h 5509859"/>
              <a:gd name="connsiteX17" fmla="*/ 1656054 w 4715214"/>
              <a:gd name="connsiteY17" fmla="*/ 4102579 h 5509859"/>
              <a:gd name="connsiteX18" fmla="*/ 1656054 w 4715214"/>
              <a:gd name="connsiteY18" fmla="*/ 5509859 h 5509859"/>
              <a:gd name="connsiteX19" fmla="*/ 3616 w 4715214"/>
              <a:gd name="connsiteY19" fmla="*/ 5509859 h 5509859"/>
              <a:gd name="connsiteX20" fmla="*/ 3616 w 4715214"/>
              <a:gd name="connsiteY20" fmla="*/ 4343399 h 5509859"/>
              <a:gd name="connsiteX21" fmla="*/ 0 w 4715214"/>
              <a:gd name="connsiteY21" fmla="*/ 4343399 h 5509859"/>
              <a:gd name="connsiteX22" fmla="*/ 0 w 4715214"/>
              <a:gd name="connsiteY22" fmla="*/ 2324099 h 5509859"/>
              <a:gd name="connsiteX23" fmla="*/ 3616 w 4715214"/>
              <a:gd name="connsiteY23" fmla="*/ 2324099 h 5509859"/>
              <a:gd name="connsiteX24" fmla="*/ 3616 w 4715214"/>
              <a:gd name="connsiteY24" fmla="*/ 508314 h 5509859"/>
              <a:gd name="connsiteX25" fmla="*/ 13222 w 4715214"/>
              <a:gd name="connsiteY25" fmla="*/ 413039 h 5509859"/>
              <a:gd name="connsiteX26" fmla="*/ 230780 w 4715214"/>
              <a:gd name="connsiteY26" fmla="*/ 88345 h 5509859"/>
              <a:gd name="connsiteX27" fmla="*/ 301360 w 4715214"/>
              <a:gd name="connsiteY27" fmla="*/ 50035 h 5509859"/>
              <a:gd name="connsiteX28" fmla="*/ 301364 w 4715214"/>
              <a:gd name="connsiteY28" fmla="*/ 50035 h 5509859"/>
              <a:gd name="connsiteX29" fmla="*/ 318650 w 4715214"/>
              <a:gd name="connsiteY29" fmla="*/ 40651 h 5509859"/>
              <a:gd name="connsiteX30" fmla="*/ 520004 w 4715214"/>
              <a:gd name="connsiteY30" fmla="*/ 0 h 5509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715214" h="5509859">
                <a:moveTo>
                  <a:pt x="520004" y="0"/>
                </a:moveTo>
                <a:lnTo>
                  <a:pt x="4197924" y="0"/>
                </a:lnTo>
                <a:cubicBezTo>
                  <a:pt x="4269348" y="0"/>
                  <a:pt x="4337390" y="14475"/>
                  <a:pt x="4399278" y="40651"/>
                </a:cubicBezTo>
                <a:lnTo>
                  <a:pt x="4416564" y="50034"/>
                </a:lnTo>
                <a:lnTo>
                  <a:pt x="4416566" y="50034"/>
                </a:lnTo>
                <a:lnTo>
                  <a:pt x="4487146" y="88344"/>
                </a:lnTo>
                <a:cubicBezTo>
                  <a:pt x="4624746" y="181305"/>
                  <a:pt x="4715214" y="338733"/>
                  <a:pt x="4715214" y="517290"/>
                </a:cubicBezTo>
                <a:lnTo>
                  <a:pt x="4715214" y="1457317"/>
                </a:lnTo>
                <a:lnTo>
                  <a:pt x="4715214" y="4102578"/>
                </a:lnTo>
                <a:lnTo>
                  <a:pt x="4715214" y="5509859"/>
                </a:lnTo>
                <a:lnTo>
                  <a:pt x="3101936" y="5509859"/>
                </a:lnTo>
                <a:lnTo>
                  <a:pt x="1656054" y="4102579"/>
                </a:lnTo>
                <a:lnTo>
                  <a:pt x="1656054" y="4102578"/>
                </a:lnTo>
                <a:lnTo>
                  <a:pt x="1656052" y="4102578"/>
                </a:lnTo>
                <a:lnTo>
                  <a:pt x="1649313" y="4096017"/>
                </a:lnTo>
                <a:lnTo>
                  <a:pt x="1649313" y="4102578"/>
                </a:lnTo>
                <a:lnTo>
                  <a:pt x="1656052" y="4102578"/>
                </a:lnTo>
                <a:lnTo>
                  <a:pt x="1656054" y="4102579"/>
                </a:lnTo>
                <a:lnTo>
                  <a:pt x="1656054" y="5509859"/>
                </a:lnTo>
                <a:lnTo>
                  <a:pt x="3616" y="5509859"/>
                </a:lnTo>
                <a:lnTo>
                  <a:pt x="3616" y="4343399"/>
                </a:lnTo>
                <a:lnTo>
                  <a:pt x="0" y="4343399"/>
                </a:lnTo>
                <a:lnTo>
                  <a:pt x="0" y="2324099"/>
                </a:lnTo>
                <a:lnTo>
                  <a:pt x="3616" y="2324099"/>
                </a:lnTo>
                <a:lnTo>
                  <a:pt x="3616" y="508314"/>
                </a:lnTo>
                <a:lnTo>
                  <a:pt x="13222" y="413039"/>
                </a:lnTo>
                <a:cubicBezTo>
                  <a:pt x="40784" y="278341"/>
                  <a:pt x="120700" y="162714"/>
                  <a:pt x="230780" y="88345"/>
                </a:cubicBezTo>
                <a:lnTo>
                  <a:pt x="301360" y="50035"/>
                </a:lnTo>
                <a:lnTo>
                  <a:pt x="301364" y="50035"/>
                </a:lnTo>
                <a:lnTo>
                  <a:pt x="318650" y="40651"/>
                </a:lnTo>
                <a:cubicBezTo>
                  <a:pt x="380538" y="14475"/>
                  <a:pt x="448580" y="0"/>
                  <a:pt x="520004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accent2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9" name="Picture Placeholder 21">
            <a:extLst>
              <a:ext uri="{FF2B5EF4-FFF2-40B4-BE49-F238E27FC236}">
                <a16:creationId xmlns:a16="http://schemas.microsoft.com/office/drawing/2014/main" id="{14C97EA4-1EF9-EBA9-59D8-64BAFE70722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418603" y="674070"/>
            <a:ext cx="2357760" cy="2754930"/>
          </a:xfrm>
          <a:custGeom>
            <a:avLst/>
            <a:gdLst>
              <a:gd name="connsiteX0" fmla="*/ 520004 w 4715214"/>
              <a:gd name="connsiteY0" fmla="*/ 0 h 5509859"/>
              <a:gd name="connsiteX1" fmla="*/ 4197924 w 4715214"/>
              <a:gd name="connsiteY1" fmla="*/ 0 h 5509859"/>
              <a:gd name="connsiteX2" fmla="*/ 4399278 w 4715214"/>
              <a:gd name="connsiteY2" fmla="*/ 40651 h 5509859"/>
              <a:gd name="connsiteX3" fmla="*/ 4416564 w 4715214"/>
              <a:gd name="connsiteY3" fmla="*/ 50034 h 5509859"/>
              <a:gd name="connsiteX4" fmla="*/ 4416566 w 4715214"/>
              <a:gd name="connsiteY4" fmla="*/ 50034 h 5509859"/>
              <a:gd name="connsiteX5" fmla="*/ 4487146 w 4715214"/>
              <a:gd name="connsiteY5" fmla="*/ 88344 h 5509859"/>
              <a:gd name="connsiteX6" fmla="*/ 4715214 w 4715214"/>
              <a:gd name="connsiteY6" fmla="*/ 517290 h 5509859"/>
              <a:gd name="connsiteX7" fmla="*/ 4715214 w 4715214"/>
              <a:gd name="connsiteY7" fmla="*/ 1457317 h 5509859"/>
              <a:gd name="connsiteX8" fmla="*/ 4715214 w 4715214"/>
              <a:gd name="connsiteY8" fmla="*/ 4102578 h 5509859"/>
              <a:gd name="connsiteX9" fmla="*/ 4715214 w 4715214"/>
              <a:gd name="connsiteY9" fmla="*/ 5509859 h 5509859"/>
              <a:gd name="connsiteX10" fmla="*/ 3101936 w 4715214"/>
              <a:gd name="connsiteY10" fmla="*/ 5509859 h 5509859"/>
              <a:gd name="connsiteX11" fmla="*/ 1656054 w 4715214"/>
              <a:gd name="connsiteY11" fmla="*/ 4102579 h 5509859"/>
              <a:gd name="connsiteX12" fmla="*/ 1656054 w 4715214"/>
              <a:gd name="connsiteY12" fmla="*/ 4102578 h 5509859"/>
              <a:gd name="connsiteX13" fmla="*/ 1656052 w 4715214"/>
              <a:gd name="connsiteY13" fmla="*/ 4102578 h 5509859"/>
              <a:gd name="connsiteX14" fmla="*/ 1649313 w 4715214"/>
              <a:gd name="connsiteY14" fmla="*/ 4096017 h 5509859"/>
              <a:gd name="connsiteX15" fmla="*/ 1649313 w 4715214"/>
              <a:gd name="connsiteY15" fmla="*/ 4102578 h 5509859"/>
              <a:gd name="connsiteX16" fmla="*/ 1656052 w 4715214"/>
              <a:gd name="connsiteY16" fmla="*/ 4102578 h 5509859"/>
              <a:gd name="connsiteX17" fmla="*/ 1656054 w 4715214"/>
              <a:gd name="connsiteY17" fmla="*/ 4102579 h 5509859"/>
              <a:gd name="connsiteX18" fmla="*/ 1656054 w 4715214"/>
              <a:gd name="connsiteY18" fmla="*/ 5509859 h 5509859"/>
              <a:gd name="connsiteX19" fmla="*/ 3616 w 4715214"/>
              <a:gd name="connsiteY19" fmla="*/ 5509859 h 5509859"/>
              <a:gd name="connsiteX20" fmla="*/ 3616 w 4715214"/>
              <a:gd name="connsiteY20" fmla="*/ 4343399 h 5509859"/>
              <a:gd name="connsiteX21" fmla="*/ 0 w 4715214"/>
              <a:gd name="connsiteY21" fmla="*/ 4343399 h 5509859"/>
              <a:gd name="connsiteX22" fmla="*/ 0 w 4715214"/>
              <a:gd name="connsiteY22" fmla="*/ 2324099 h 5509859"/>
              <a:gd name="connsiteX23" fmla="*/ 3616 w 4715214"/>
              <a:gd name="connsiteY23" fmla="*/ 2324099 h 5509859"/>
              <a:gd name="connsiteX24" fmla="*/ 3616 w 4715214"/>
              <a:gd name="connsiteY24" fmla="*/ 508314 h 5509859"/>
              <a:gd name="connsiteX25" fmla="*/ 13222 w 4715214"/>
              <a:gd name="connsiteY25" fmla="*/ 413039 h 5509859"/>
              <a:gd name="connsiteX26" fmla="*/ 230780 w 4715214"/>
              <a:gd name="connsiteY26" fmla="*/ 88345 h 5509859"/>
              <a:gd name="connsiteX27" fmla="*/ 301360 w 4715214"/>
              <a:gd name="connsiteY27" fmla="*/ 50035 h 5509859"/>
              <a:gd name="connsiteX28" fmla="*/ 301364 w 4715214"/>
              <a:gd name="connsiteY28" fmla="*/ 50035 h 5509859"/>
              <a:gd name="connsiteX29" fmla="*/ 318650 w 4715214"/>
              <a:gd name="connsiteY29" fmla="*/ 40651 h 5509859"/>
              <a:gd name="connsiteX30" fmla="*/ 520004 w 4715214"/>
              <a:gd name="connsiteY30" fmla="*/ 0 h 5509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715214" h="5509859">
                <a:moveTo>
                  <a:pt x="520004" y="0"/>
                </a:moveTo>
                <a:lnTo>
                  <a:pt x="4197924" y="0"/>
                </a:lnTo>
                <a:cubicBezTo>
                  <a:pt x="4269348" y="0"/>
                  <a:pt x="4337390" y="14475"/>
                  <a:pt x="4399278" y="40651"/>
                </a:cubicBezTo>
                <a:lnTo>
                  <a:pt x="4416564" y="50034"/>
                </a:lnTo>
                <a:lnTo>
                  <a:pt x="4416566" y="50034"/>
                </a:lnTo>
                <a:lnTo>
                  <a:pt x="4487146" y="88344"/>
                </a:lnTo>
                <a:cubicBezTo>
                  <a:pt x="4624746" y="181305"/>
                  <a:pt x="4715214" y="338733"/>
                  <a:pt x="4715214" y="517290"/>
                </a:cubicBezTo>
                <a:lnTo>
                  <a:pt x="4715214" y="1457317"/>
                </a:lnTo>
                <a:lnTo>
                  <a:pt x="4715214" y="4102578"/>
                </a:lnTo>
                <a:lnTo>
                  <a:pt x="4715214" y="5509859"/>
                </a:lnTo>
                <a:lnTo>
                  <a:pt x="3101936" y="5509859"/>
                </a:lnTo>
                <a:lnTo>
                  <a:pt x="1656054" y="4102579"/>
                </a:lnTo>
                <a:lnTo>
                  <a:pt x="1656054" y="4102578"/>
                </a:lnTo>
                <a:lnTo>
                  <a:pt x="1656052" y="4102578"/>
                </a:lnTo>
                <a:lnTo>
                  <a:pt x="1649313" y="4096017"/>
                </a:lnTo>
                <a:lnTo>
                  <a:pt x="1649313" y="4102578"/>
                </a:lnTo>
                <a:lnTo>
                  <a:pt x="1656052" y="4102578"/>
                </a:lnTo>
                <a:lnTo>
                  <a:pt x="1656054" y="4102579"/>
                </a:lnTo>
                <a:lnTo>
                  <a:pt x="1656054" y="5509859"/>
                </a:lnTo>
                <a:lnTo>
                  <a:pt x="3616" y="5509859"/>
                </a:lnTo>
                <a:lnTo>
                  <a:pt x="3616" y="4343399"/>
                </a:lnTo>
                <a:lnTo>
                  <a:pt x="0" y="4343399"/>
                </a:lnTo>
                <a:lnTo>
                  <a:pt x="0" y="2324099"/>
                </a:lnTo>
                <a:lnTo>
                  <a:pt x="3616" y="2324099"/>
                </a:lnTo>
                <a:lnTo>
                  <a:pt x="3616" y="508314"/>
                </a:lnTo>
                <a:lnTo>
                  <a:pt x="13222" y="413039"/>
                </a:lnTo>
                <a:cubicBezTo>
                  <a:pt x="40784" y="278341"/>
                  <a:pt x="120700" y="162714"/>
                  <a:pt x="230780" y="88345"/>
                </a:cubicBezTo>
                <a:lnTo>
                  <a:pt x="301360" y="50035"/>
                </a:lnTo>
                <a:lnTo>
                  <a:pt x="301364" y="50035"/>
                </a:lnTo>
                <a:lnTo>
                  <a:pt x="318650" y="40651"/>
                </a:lnTo>
                <a:cubicBezTo>
                  <a:pt x="380538" y="14475"/>
                  <a:pt x="448580" y="0"/>
                  <a:pt x="520004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accent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8D15ED0-E158-31C3-2A8F-7DB2D1632C2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37075" y="3716338"/>
            <a:ext cx="1946275" cy="4519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i="0">
                <a:solidFill>
                  <a:schemeClr val="accent2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7ECF66FD-892C-1741-4040-A7B8EC7CEA2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79170" y="3716337"/>
            <a:ext cx="1946275" cy="4519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i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563C6B7F-ECD6-638C-A9C7-2091427FBFB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601221" y="3659612"/>
            <a:ext cx="1946275" cy="4519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i="0">
                <a:solidFill>
                  <a:schemeClr val="accent2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30967811-1DE0-86FB-9B4C-018B64245A8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41956" y="4274787"/>
            <a:ext cx="1946275" cy="19091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accent2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25DB353A-9367-3E79-7A23-EE335DF4CF5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079169" y="4272478"/>
            <a:ext cx="1946275" cy="19091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0BF0DCAE-64C8-ECCD-E195-3430825E4C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601221" y="4257042"/>
            <a:ext cx="1946275" cy="19091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accent2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235CC4-3B53-B5D4-46EF-FBE9192BFD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7415" y="4424331"/>
            <a:ext cx="3239388" cy="1378592"/>
          </a:xfrm>
          <a:prstGeom prst="rect">
            <a:avLst/>
          </a:prstGeom>
        </p:spPr>
        <p:txBody>
          <a:bodyPr/>
          <a:lstStyle>
            <a:lvl1pPr algn="r">
              <a:defRPr sz="4400" b="1" i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 dirty="0"/>
              <a:t>Your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9057701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55F6C5CD-E874-A3A5-442F-50452B8E82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2456" y="377525"/>
            <a:ext cx="9707088" cy="703130"/>
          </a:xfrm>
          <a:prstGeom prst="rect">
            <a:avLst/>
          </a:prstGeom>
        </p:spPr>
        <p:txBody>
          <a:bodyPr/>
          <a:lstStyle>
            <a:lvl1pPr algn="ctr">
              <a:defRPr sz="4400" b="1" i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 dirty="0"/>
              <a:t>Your Title Goes Here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08CA66A3-F65D-1412-D6F4-EF57FAF1D1A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78150" y="1211283"/>
            <a:ext cx="6235700" cy="3682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 spc="0">
                <a:solidFill>
                  <a:schemeClr val="bg1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69EC18-140D-9864-8846-17664870A825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0F144433-A142-6F78-24A0-86A1E86D2319}"/>
              </a:ext>
            </a:extLst>
          </p:cNvPr>
          <p:cNvSpPr/>
          <p:nvPr userDrawn="1"/>
        </p:nvSpPr>
        <p:spPr>
          <a:xfrm>
            <a:off x="4552207" y="1967851"/>
            <a:ext cx="3087585" cy="4512624"/>
          </a:xfrm>
          <a:prstGeom prst="roundRect">
            <a:avLst/>
          </a:prstGeom>
          <a:solidFill>
            <a:schemeClr val="accent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C8DDD07E-7C51-D251-0579-F339AF874A74}"/>
              </a:ext>
            </a:extLst>
          </p:cNvPr>
          <p:cNvSpPr/>
          <p:nvPr userDrawn="1"/>
        </p:nvSpPr>
        <p:spPr>
          <a:xfrm>
            <a:off x="1035132" y="1967851"/>
            <a:ext cx="3087585" cy="451262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4294AD5A-AC74-AE08-0CAD-56D707BC103D}"/>
              </a:ext>
            </a:extLst>
          </p:cNvPr>
          <p:cNvSpPr/>
          <p:nvPr userDrawn="1"/>
        </p:nvSpPr>
        <p:spPr>
          <a:xfrm>
            <a:off x="8069283" y="1967851"/>
            <a:ext cx="3087585" cy="451262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B35A91D8-9098-8208-9E74-67C792CEE54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87284" y="2320141"/>
            <a:ext cx="2783279" cy="3682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i="0" spc="0">
                <a:solidFill>
                  <a:schemeClr val="accent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7E9F3B8E-6692-E791-D6D5-38AC2C55CEF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04359" y="2320141"/>
            <a:ext cx="2783279" cy="3682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i="0" spc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8C68FD91-1E68-6064-5EA5-DD6B86B382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21435" y="2320141"/>
            <a:ext cx="2783279" cy="3682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i="0" spc="0">
                <a:solidFill>
                  <a:schemeClr val="accent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E12BA451-1B81-63EA-5B02-E95155F426C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81859" y="2801293"/>
            <a:ext cx="2035216" cy="3682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 spc="0">
                <a:solidFill>
                  <a:schemeClr val="accent2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3E76F178-9F98-18BA-D878-A47AAF307C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78390" y="2801293"/>
            <a:ext cx="2035216" cy="3682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 spc="0">
                <a:solidFill>
                  <a:schemeClr val="bg1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3444B543-462E-9DA1-E17F-2D45AF38705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95466" y="2801293"/>
            <a:ext cx="2035216" cy="3682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 spc="0">
                <a:solidFill>
                  <a:schemeClr val="accent2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Text goes here</a:t>
            </a:r>
          </a:p>
        </p:txBody>
      </p:sp>
      <p:pic>
        <p:nvPicPr>
          <p:cNvPr id="2" name="Picture 1" descr="A blue and grey check mark&#10;&#10;Description automatically generated">
            <a:extLst>
              <a:ext uri="{FF2B5EF4-FFF2-40B4-BE49-F238E27FC236}">
                <a16:creationId xmlns:a16="http://schemas.microsoft.com/office/drawing/2014/main" id="{EDC98DC1-5A8D-E689-C823-358115AEEB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2234" y="5791964"/>
            <a:ext cx="1169766" cy="103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1359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0B0BB2C-DC1C-EE95-0420-546708D9FD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2456" y="377525"/>
            <a:ext cx="9707088" cy="703130"/>
          </a:xfrm>
          <a:prstGeom prst="rect">
            <a:avLst/>
          </a:prstGeom>
        </p:spPr>
        <p:txBody>
          <a:bodyPr/>
          <a:lstStyle>
            <a:lvl1pPr algn="ctr">
              <a:defRPr sz="4400" b="1" i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 dirty="0"/>
              <a:t>Your Title Goes Here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D941510F-8C7D-9ABA-AD2E-B9D1F460BEC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78150" y="1211283"/>
            <a:ext cx="6235700" cy="3682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 spc="0">
                <a:solidFill>
                  <a:schemeClr val="bg1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B631215-680D-AD7E-B74B-74092ECDCE2B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E8AE2B7-9A38-31D1-DACF-341C496A5DCF}"/>
              </a:ext>
            </a:extLst>
          </p:cNvPr>
          <p:cNvSpPr/>
          <p:nvPr userDrawn="1"/>
        </p:nvSpPr>
        <p:spPr>
          <a:xfrm>
            <a:off x="4552207" y="2233749"/>
            <a:ext cx="3087585" cy="3958045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383570" dist="50800" dir="2717293" algn="ctr" rotWithShape="0">
              <a:srgbClr val="000000">
                <a:alpha val="39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EDD6FC0-9A0F-A864-E28D-0F6B6EA1415B}"/>
              </a:ext>
            </a:extLst>
          </p:cNvPr>
          <p:cNvSpPr/>
          <p:nvPr userDrawn="1"/>
        </p:nvSpPr>
        <p:spPr>
          <a:xfrm>
            <a:off x="1035132" y="2233749"/>
            <a:ext cx="3087585" cy="3958045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383570" dist="50800" dir="2717293" algn="ctr" rotWithShape="0">
              <a:srgbClr val="000000">
                <a:alpha val="39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DD1117E-6854-D881-27C6-696C35155555}"/>
              </a:ext>
            </a:extLst>
          </p:cNvPr>
          <p:cNvSpPr/>
          <p:nvPr userDrawn="1"/>
        </p:nvSpPr>
        <p:spPr>
          <a:xfrm>
            <a:off x="8069283" y="2233749"/>
            <a:ext cx="3087585" cy="3958045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383570" dist="50800" dir="2717293" algn="ctr" rotWithShape="0">
              <a:srgbClr val="000000">
                <a:alpha val="39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26D8D73C-2369-B8C7-F52C-F215F3D7353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87284" y="3126096"/>
            <a:ext cx="2783279" cy="3682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i="0" spc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5A74623-908C-31D9-8CE9-E481933CFC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04359" y="3137930"/>
            <a:ext cx="2783279" cy="3682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i="0" spc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26E97AD2-9754-F28C-5D70-9E62405DA8E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23095" y="3126096"/>
            <a:ext cx="2783279" cy="3682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i="0" spc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1210880-A8A9-9055-33F7-F9C13CA9738C}"/>
              </a:ext>
            </a:extLst>
          </p:cNvPr>
          <p:cNvSpPr/>
          <p:nvPr userDrawn="1"/>
        </p:nvSpPr>
        <p:spPr>
          <a:xfrm>
            <a:off x="2045523" y="1761309"/>
            <a:ext cx="1066800" cy="1066800"/>
          </a:xfrm>
          <a:prstGeom prst="ellipse">
            <a:avLst/>
          </a:prstGeom>
          <a:solidFill>
            <a:srgbClr val="1E38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7999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DCF9CC0-DAD1-658A-943D-8EC7DDCF010F}"/>
              </a:ext>
            </a:extLst>
          </p:cNvPr>
          <p:cNvSpPr/>
          <p:nvPr userDrawn="1"/>
        </p:nvSpPr>
        <p:spPr>
          <a:xfrm>
            <a:off x="5562600" y="1761309"/>
            <a:ext cx="1066800" cy="1066800"/>
          </a:xfrm>
          <a:prstGeom prst="ellipse">
            <a:avLst/>
          </a:prstGeom>
          <a:solidFill>
            <a:srgbClr val="1E38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7999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984DB9D-2C08-D3AF-653F-09732225FE68}"/>
              </a:ext>
            </a:extLst>
          </p:cNvPr>
          <p:cNvSpPr/>
          <p:nvPr userDrawn="1"/>
        </p:nvSpPr>
        <p:spPr>
          <a:xfrm>
            <a:off x="9079675" y="1761309"/>
            <a:ext cx="1066800" cy="1066800"/>
          </a:xfrm>
          <a:prstGeom prst="ellipse">
            <a:avLst/>
          </a:prstGeom>
          <a:solidFill>
            <a:srgbClr val="1E38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7999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3D31DEB3-6AD6-0F89-456C-9E4C8301A68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87283" y="3624522"/>
            <a:ext cx="2783279" cy="1156484"/>
          </a:xfrm>
          <a:prstGeom prst="rect">
            <a:avLst/>
          </a:prstGeom>
        </p:spPr>
        <p:txBody>
          <a:bodyPr/>
          <a:lstStyle>
            <a:lvl1pPr marL="342900" indent="-342900" algn="ctr">
              <a:buFont typeface="Arial" panose="020B0604020202020204" pitchFamily="34" charset="0"/>
              <a:buChar char="•"/>
              <a:defRPr sz="1600" b="0" i="0" spc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One</a:t>
            </a:r>
          </a:p>
          <a:p>
            <a:pPr lvl="0"/>
            <a:r>
              <a:rPr lang="en-US" dirty="0"/>
              <a:t>Two</a:t>
            </a:r>
          </a:p>
          <a:p>
            <a:pPr lvl="0"/>
            <a:r>
              <a:rPr lang="en-US" dirty="0"/>
              <a:t>Three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4DB0FE01-9303-FB52-F451-20E456D9C76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04358" y="3634529"/>
            <a:ext cx="2783279" cy="1156484"/>
          </a:xfrm>
          <a:prstGeom prst="rect">
            <a:avLst/>
          </a:prstGeom>
        </p:spPr>
        <p:txBody>
          <a:bodyPr/>
          <a:lstStyle>
            <a:lvl1pPr marL="342900" indent="-342900" algn="ctr">
              <a:buFont typeface="Arial" panose="020B0604020202020204" pitchFamily="34" charset="0"/>
              <a:buChar char="•"/>
              <a:defRPr sz="1600" b="0" i="0" spc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One</a:t>
            </a:r>
          </a:p>
          <a:p>
            <a:pPr lvl="0"/>
            <a:r>
              <a:rPr lang="en-US" dirty="0"/>
              <a:t>Two</a:t>
            </a:r>
          </a:p>
          <a:p>
            <a:pPr lvl="0"/>
            <a:r>
              <a:rPr lang="en-US" dirty="0"/>
              <a:t>Three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222890DF-3406-6195-FDFF-29435F88B5A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21435" y="3621046"/>
            <a:ext cx="2783279" cy="1156484"/>
          </a:xfrm>
          <a:prstGeom prst="rect">
            <a:avLst/>
          </a:prstGeom>
        </p:spPr>
        <p:txBody>
          <a:bodyPr/>
          <a:lstStyle>
            <a:lvl1pPr marL="342900" indent="-342900" algn="ctr">
              <a:buFont typeface="Arial" panose="020B0604020202020204" pitchFamily="34" charset="0"/>
              <a:buChar char="•"/>
              <a:defRPr sz="1600" b="0" i="0" spc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One</a:t>
            </a:r>
          </a:p>
          <a:p>
            <a:pPr lvl="0"/>
            <a:r>
              <a:rPr lang="en-US" dirty="0"/>
              <a:t>Two</a:t>
            </a:r>
          </a:p>
          <a:p>
            <a:pPr lvl="0"/>
            <a:r>
              <a:rPr lang="en-US" dirty="0"/>
              <a:t>Three</a:t>
            </a:r>
          </a:p>
        </p:txBody>
      </p:sp>
      <p:pic>
        <p:nvPicPr>
          <p:cNvPr id="2" name="Picture 1" descr="A blue and grey check mark&#10;&#10;Description automatically generated">
            <a:extLst>
              <a:ext uri="{FF2B5EF4-FFF2-40B4-BE49-F238E27FC236}">
                <a16:creationId xmlns:a16="http://schemas.microsoft.com/office/drawing/2014/main" id="{5542A4C1-F24B-3309-8F9A-366F952F39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2234" y="5791964"/>
            <a:ext cx="1169766" cy="103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7214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ient Spot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44257CA-C909-BD06-6933-A6B6DC4D2D33}"/>
              </a:ext>
            </a:extLst>
          </p:cNvPr>
          <p:cNvSpPr/>
          <p:nvPr userDrawn="1"/>
        </p:nvSpPr>
        <p:spPr>
          <a:xfrm>
            <a:off x="5659820" y="0"/>
            <a:ext cx="653217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: Rounded Corners 11">
            <a:extLst>
              <a:ext uri="{FF2B5EF4-FFF2-40B4-BE49-F238E27FC236}">
                <a16:creationId xmlns:a16="http://schemas.microsoft.com/office/drawing/2014/main" id="{EAD926F2-349F-1853-2F35-8D9B3A84730C}"/>
              </a:ext>
            </a:extLst>
          </p:cNvPr>
          <p:cNvSpPr/>
          <p:nvPr userDrawn="1"/>
        </p:nvSpPr>
        <p:spPr>
          <a:xfrm>
            <a:off x="622929" y="937862"/>
            <a:ext cx="2177023" cy="483823"/>
          </a:xfrm>
          <a:prstGeom prst="roundRect">
            <a:avLst>
              <a:gd name="adj" fmla="val 50000"/>
            </a:avLst>
          </a:prstGeom>
          <a:solidFill>
            <a:srgbClr val="BED4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4427E6-F821-842B-2173-93DFF74A7A76}"/>
              </a:ext>
            </a:extLst>
          </p:cNvPr>
          <p:cNvSpPr txBox="1"/>
          <p:nvPr userDrawn="1"/>
        </p:nvSpPr>
        <p:spPr>
          <a:xfrm>
            <a:off x="713840" y="995107"/>
            <a:ext cx="1995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Client Spotlight</a:t>
            </a:r>
            <a:endParaRPr lang="en-ID" b="1" dirty="0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B561717-65F7-2D82-FAB6-8BE59818DC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2929" y="1478930"/>
            <a:ext cx="4055747" cy="787282"/>
          </a:xfrm>
          <a:prstGeom prst="rect">
            <a:avLst/>
          </a:prstGeom>
        </p:spPr>
        <p:txBody>
          <a:bodyPr/>
          <a:lstStyle>
            <a:lvl1pPr algn="l">
              <a:defRPr sz="4400" b="1" i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 dirty="0"/>
              <a:t>Client Name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B8200E9B-846B-46AC-054C-E7947341C4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2929" y="2487175"/>
            <a:ext cx="6172009" cy="3862387"/>
          </a:xfrm>
          <a:prstGeom prst="roundRect">
            <a:avLst>
              <a:gd name="adj" fmla="val 9320"/>
            </a:avLst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5B25400A-9A7E-1237-BA3D-BCCB33227C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88976" y="753753"/>
            <a:ext cx="2035216" cy="36821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 spc="0">
                <a:solidFill>
                  <a:schemeClr val="accent2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Text goes here</a:t>
            </a:r>
          </a:p>
        </p:txBody>
      </p:sp>
      <p:pic>
        <p:nvPicPr>
          <p:cNvPr id="2" name="Picture 1" descr="A white check mark on a black background&#10;&#10;Description automatically generated">
            <a:extLst>
              <a:ext uri="{FF2B5EF4-FFF2-40B4-BE49-F238E27FC236}">
                <a16:creationId xmlns:a16="http://schemas.microsoft.com/office/drawing/2014/main" id="{617B0AA1-B736-63FF-DD13-0E77D9AEB8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367" y="5878285"/>
            <a:ext cx="866571" cy="86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2379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598E6FB-A385-3BDC-5D0F-890129506A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40429" y="434992"/>
            <a:ext cx="7511142" cy="986150"/>
          </a:xfrm>
          <a:prstGeom prst="rect">
            <a:avLst/>
          </a:prstGeom>
        </p:spPr>
        <p:txBody>
          <a:bodyPr/>
          <a:lstStyle>
            <a:lvl1pPr algn="ctr">
              <a:defRPr sz="5400" b="1" i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 dirty="0"/>
              <a:t>Your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804014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">
    <p:bg>
      <p:bgPr>
        <a:gradFill>
          <a:gsLst>
            <a:gs pos="27000">
              <a:srgbClr val="1B2D3B"/>
            </a:gs>
            <a:gs pos="100000">
              <a:srgbClr val="1E3854"/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1">
            <a:extLst>
              <a:ext uri="{FF2B5EF4-FFF2-40B4-BE49-F238E27FC236}">
                <a16:creationId xmlns:a16="http://schemas.microsoft.com/office/drawing/2014/main" id="{22241BCB-890E-94A5-81C2-0115CC01ED3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" y="0"/>
            <a:ext cx="12192000" cy="4950372"/>
          </a:xfrm>
          <a:prstGeom prst="rect">
            <a:avLst/>
          </a:prstGeom>
          <a:solidFill>
            <a:schemeClr val="bg1">
              <a:alpha val="45230"/>
            </a:schemeClr>
          </a:solidFill>
          <a:effectLst>
            <a:outerShdw blurRad="230069" dist="28213" dir="5940000" algn="ctr" rotWithShape="0">
              <a:srgbClr val="000000">
                <a:alpha val="52072"/>
              </a:srgbClr>
            </a:outerShdw>
          </a:effectLst>
        </p:spPr>
        <p:txBody>
          <a:bodyPr/>
          <a:lstStyle/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5A75834-08C0-55A8-B35D-3A348B1829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0663" y="5321360"/>
            <a:ext cx="9083957" cy="1922398"/>
          </a:xfrm>
          <a:prstGeom prst="rect">
            <a:avLst/>
          </a:prstGeom>
        </p:spPr>
        <p:txBody>
          <a:bodyPr/>
          <a:lstStyle>
            <a:lvl1pPr algn="l">
              <a:defRPr sz="6600" b="1" i="0">
                <a:solidFill>
                  <a:schemeClr val="accent2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  <p:pic>
        <p:nvPicPr>
          <p:cNvPr id="2" name="Picture 1" descr="A white check mark on a black background&#10;&#10;Description automatically generated">
            <a:extLst>
              <a:ext uri="{FF2B5EF4-FFF2-40B4-BE49-F238E27FC236}">
                <a16:creationId xmlns:a16="http://schemas.microsoft.com/office/drawing/2014/main" id="{B6D7F691-9D30-7D03-3C61-B55F629449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367" y="5878285"/>
            <a:ext cx="866571" cy="86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497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t in Tou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typing on a computer&#10;&#10;Description automatically generated">
            <a:extLst>
              <a:ext uri="{FF2B5EF4-FFF2-40B4-BE49-F238E27FC236}">
                <a16:creationId xmlns:a16="http://schemas.microsoft.com/office/drawing/2014/main" id="{35D5BE54-957B-760A-A579-F18AE23666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42495" cy="6858000"/>
          </a:xfrm>
          <a:prstGeom prst="rect">
            <a:avLst/>
          </a:prstGeom>
          <a:solidFill>
            <a:srgbClr val="1B2D3B">
              <a:alpha val="4000"/>
            </a:srgbClr>
          </a:solidFill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ECC1F9C-B124-1082-6023-72097B292A1D}"/>
              </a:ext>
            </a:extLst>
          </p:cNvPr>
          <p:cNvSpPr/>
          <p:nvPr userDrawn="1"/>
        </p:nvSpPr>
        <p:spPr>
          <a:xfrm>
            <a:off x="-137746" y="-123092"/>
            <a:ext cx="12467492" cy="7104184"/>
          </a:xfrm>
          <a:prstGeom prst="rect">
            <a:avLst/>
          </a:prstGeom>
          <a:solidFill>
            <a:srgbClr val="1B2D3B">
              <a:alpha val="9156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421262C-51A9-6D95-E385-9620BDFD50D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13688" y="2061059"/>
            <a:ext cx="3122612" cy="3121025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C935C67-E2B1-005B-D4B3-A1C679058E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3688" y="783024"/>
            <a:ext cx="9083957" cy="1047909"/>
          </a:xfrm>
          <a:prstGeom prst="rect">
            <a:avLst/>
          </a:prstGeom>
        </p:spPr>
        <p:txBody>
          <a:bodyPr/>
          <a:lstStyle>
            <a:lvl1pPr algn="l">
              <a:defRPr sz="6600" b="1" i="0">
                <a:solidFill>
                  <a:schemeClr val="accent2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 dirty="0"/>
              <a:t>Get in Touch!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D5EAB2B5-6287-0149-BBD6-CF274D3CD1A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24622" y="2420863"/>
            <a:ext cx="2783279" cy="54129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="1" i="0" spc="0">
                <a:solidFill>
                  <a:schemeClr val="accent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1340D4F2-CEBD-DBD6-30C6-D47EFE46BE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24622" y="3085254"/>
            <a:ext cx="2783279" cy="193003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 spc="0">
                <a:solidFill>
                  <a:schemeClr val="accent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  <a:p>
            <a:pPr lvl="0"/>
            <a:r>
              <a:rPr lang="en-US" dirty="0"/>
              <a:t>Email</a:t>
            </a:r>
          </a:p>
          <a:p>
            <a:pPr lvl="0"/>
            <a:r>
              <a:rPr lang="en-US" dirty="0"/>
              <a:t>Phone</a:t>
            </a:r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0C291A4-E412-6BB2-35DD-53ED82CA69E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8523" y="5601253"/>
            <a:ext cx="2961552" cy="1635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630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Goals">
    <p:bg>
      <p:bgPr>
        <a:gradFill>
          <a:gsLst>
            <a:gs pos="27000">
              <a:srgbClr val="1B2D3B"/>
            </a:gs>
            <a:gs pos="100000">
              <a:srgbClr val="1E3854"/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93190-196B-5DB0-8A35-85E23B5D42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4449" y="2078581"/>
            <a:ext cx="6809510" cy="2700837"/>
          </a:xfrm>
          <a:prstGeom prst="rect">
            <a:avLst/>
          </a:prstGeom>
        </p:spPr>
        <p:txBody>
          <a:bodyPr/>
          <a:lstStyle>
            <a:lvl1pPr>
              <a:defRPr sz="6600" b="1" i="0">
                <a:solidFill>
                  <a:schemeClr val="accent2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 dirty="0"/>
              <a:t>Goals for</a:t>
            </a:r>
            <a:br>
              <a:rPr lang="en-US" dirty="0"/>
            </a:br>
            <a:r>
              <a:rPr lang="en-US" dirty="0"/>
              <a:t>Today’s</a:t>
            </a:r>
            <a:br>
              <a:rPr lang="en-US" dirty="0"/>
            </a:br>
            <a:r>
              <a:rPr lang="en-US" dirty="0"/>
              <a:t>Conversation</a:t>
            </a:r>
          </a:p>
        </p:txBody>
      </p:sp>
      <p:pic>
        <p:nvPicPr>
          <p:cNvPr id="12" name="Picture 11" descr="A white check mark on a black background&#10;&#10;Description automatically generated">
            <a:extLst>
              <a:ext uri="{FF2B5EF4-FFF2-40B4-BE49-F238E27FC236}">
                <a16:creationId xmlns:a16="http://schemas.microsoft.com/office/drawing/2014/main" id="{05D862F5-25B5-5BD2-905F-D3D8ABEB9E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367" y="5878285"/>
            <a:ext cx="866571" cy="866571"/>
          </a:xfrm>
          <a:prstGeom prst="rect">
            <a:avLst/>
          </a:prstGeom>
        </p:spPr>
      </p:pic>
      <p:sp>
        <p:nvSpPr>
          <p:cNvPr id="3" name="Rectangle: Rounded Corners 15">
            <a:extLst>
              <a:ext uri="{FF2B5EF4-FFF2-40B4-BE49-F238E27FC236}">
                <a16:creationId xmlns:a16="http://schemas.microsoft.com/office/drawing/2014/main" id="{CE1E4562-B266-4C0D-AF52-0625BC5F0390}"/>
              </a:ext>
            </a:extLst>
          </p:cNvPr>
          <p:cNvSpPr/>
          <p:nvPr userDrawn="1"/>
        </p:nvSpPr>
        <p:spPr>
          <a:xfrm>
            <a:off x="7235202" y="650324"/>
            <a:ext cx="3459163" cy="1677988"/>
          </a:xfrm>
          <a:prstGeom prst="roundRect">
            <a:avLst>
              <a:gd name="adj" fmla="val 9745"/>
            </a:avLst>
          </a:prstGeom>
          <a:solidFill>
            <a:schemeClr val="accent2"/>
          </a:solidFill>
          <a:ln>
            <a:noFill/>
          </a:ln>
          <a:effectLst>
            <a:outerShdw blurRad="101600" sx="101000" sy="101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7999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: Rounded Corners 15">
            <a:extLst>
              <a:ext uri="{FF2B5EF4-FFF2-40B4-BE49-F238E27FC236}">
                <a16:creationId xmlns:a16="http://schemas.microsoft.com/office/drawing/2014/main" id="{31A0471B-7720-F445-42E9-2DC7D3AE77F7}"/>
              </a:ext>
            </a:extLst>
          </p:cNvPr>
          <p:cNvSpPr/>
          <p:nvPr userDrawn="1"/>
        </p:nvSpPr>
        <p:spPr>
          <a:xfrm>
            <a:off x="7235202" y="2557149"/>
            <a:ext cx="3459163" cy="1677988"/>
          </a:xfrm>
          <a:prstGeom prst="roundRect">
            <a:avLst>
              <a:gd name="adj" fmla="val 9745"/>
            </a:avLst>
          </a:prstGeom>
          <a:solidFill>
            <a:schemeClr val="accent2"/>
          </a:solidFill>
          <a:ln>
            <a:noFill/>
          </a:ln>
          <a:effectLst>
            <a:outerShdw blurRad="101600" sx="101000" sy="101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7999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: Rounded Corners 15">
            <a:extLst>
              <a:ext uri="{FF2B5EF4-FFF2-40B4-BE49-F238E27FC236}">
                <a16:creationId xmlns:a16="http://schemas.microsoft.com/office/drawing/2014/main" id="{F9F53A5C-5C8D-9D61-0D6A-7A146E52215D}"/>
              </a:ext>
            </a:extLst>
          </p:cNvPr>
          <p:cNvSpPr/>
          <p:nvPr userDrawn="1"/>
        </p:nvSpPr>
        <p:spPr>
          <a:xfrm>
            <a:off x="7235202" y="4495800"/>
            <a:ext cx="3459163" cy="1677988"/>
          </a:xfrm>
          <a:prstGeom prst="roundRect">
            <a:avLst>
              <a:gd name="adj" fmla="val 9745"/>
            </a:avLst>
          </a:prstGeom>
          <a:solidFill>
            <a:schemeClr val="accent2"/>
          </a:solidFill>
          <a:ln>
            <a:noFill/>
          </a:ln>
          <a:effectLst>
            <a:outerShdw blurRad="101600" sx="101000" sy="101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7999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BCB5E51C-7B6D-AE00-B1AA-1DDD3FCC2E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90708" y="1325289"/>
            <a:ext cx="2218955" cy="32805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i="0" spc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Goal 1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6F92D10C-0F85-EFD3-BEA6-96E178BE24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90707" y="3264970"/>
            <a:ext cx="2218955" cy="32805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i="0" spc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Goal 1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FC0719F4-45AE-9E65-9E67-882F35D6A4B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90707" y="5170765"/>
            <a:ext cx="2218955" cy="32805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i="0" spc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Goal 1</a:t>
            </a:r>
          </a:p>
        </p:txBody>
      </p:sp>
    </p:spTree>
    <p:extLst>
      <p:ext uri="{BB962C8B-B14F-4D97-AF65-F5344CB8AC3E}">
        <p14:creationId xmlns:p14="http://schemas.microsoft.com/office/powerpoint/2010/main" val="3867899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line">
    <p:bg>
      <p:bgPr>
        <a:gradFill>
          <a:gsLst>
            <a:gs pos="27000">
              <a:srgbClr val="1B2D3B"/>
            </a:gs>
            <a:gs pos="100000">
              <a:srgbClr val="1E3854"/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8BD8DFB-0B89-200A-B8D3-E69693D820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9036" y="2467801"/>
            <a:ext cx="4716910" cy="1922398"/>
          </a:xfrm>
          <a:prstGeom prst="rect">
            <a:avLst/>
          </a:prstGeom>
        </p:spPr>
        <p:txBody>
          <a:bodyPr/>
          <a:lstStyle>
            <a:lvl1pPr algn="r">
              <a:defRPr sz="6600" b="1" i="0">
                <a:solidFill>
                  <a:schemeClr val="accent2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 dirty="0"/>
              <a:t>Your Title Goes Here</a:t>
            </a:r>
          </a:p>
        </p:txBody>
      </p:sp>
      <p:pic>
        <p:nvPicPr>
          <p:cNvPr id="2" name="Picture 1" descr="A white check mark on a black background&#10;&#10;Description automatically generated">
            <a:extLst>
              <a:ext uri="{FF2B5EF4-FFF2-40B4-BE49-F238E27FC236}">
                <a16:creationId xmlns:a16="http://schemas.microsoft.com/office/drawing/2014/main" id="{ECCD6408-D644-AE82-23CB-66CA2176F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367" y="5878285"/>
            <a:ext cx="866571" cy="86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625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bg>
      <p:bgPr>
        <a:gradFill>
          <a:gsLst>
            <a:gs pos="27000">
              <a:srgbClr val="1B2D3B"/>
            </a:gs>
            <a:gs pos="100000">
              <a:srgbClr val="1E3854"/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8BD8DFB-0B89-200A-B8D3-E69693D820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2456" y="2633836"/>
            <a:ext cx="9707088" cy="1115881"/>
          </a:xfrm>
          <a:prstGeom prst="rect">
            <a:avLst/>
          </a:prstGeom>
        </p:spPr>
        <p:txBody>
          <a:bodyPr/>
          <a:lstStyle>
            <a:lvl1pPr algn="ctr">
              <a:defRPr sz="6600" b="1" i="0">
                <a:solidFill>
                  <a:schemeClr val="accent2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 dirty="0"/>
              <a:t>Your 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14FB7E1-CED4-6E92-4F60-96B4ED33F5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78125" y="2101932"/>
            <a:ext cx="6235700" cy="3682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 spc="300">
                <a:solidFill>
                  <a:schemeClr val="accent2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</a:p>
        </p:txBody>
      </p:sp>
      <p:pic>
        <p:nvPicPr>
          <p:cNvPr id="2" name="Picture 1" descr="A white check mark on a black background&#10;&#10;Description automatically generated">
            <a:extLst>
              <a:ext uri="{FF2B5EF4-FFF2-40B4-BE49-F238E27FC236}">
                <a16:creationId xmlns:a16="http://schemas.microsoft.com/office/drawing/2014/main" id="{55932C57-34EC-F885-8CF3-42F5F91D12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367" y="5878285"/>
            <a:ext cx="866571" cy="86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740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gradFill>
          <a:gsLst>
            <a:gs pos="27000">
              <a:srgbClr val="1B2D3B"/>
            </a:gs>
            <a:gs pos="100000">
              <a:srgbClr val="1E3854"/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8BD8DFB-0B89-200A-B8D3-E69693D820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97692" y="1587159"/>
            <a:ext cx="8701671" cy="3806252"/>
          </a:xfrm>
          <a:prstGeom prst="rect">
            <a:avLst/>
          </a:prstGeom>
        </p:spPr>
        <p:txBody>
          <a:bodyPr/>
          <a:lstStyle>
            <a:lvl1pPr algn="l">
              <a:defRPr sz="5400" b="1" i="0">
                <a:solidFill>
                  <a:schemeClr val="accent2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 dirty="0"/>
              <a:t>Your Quote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14FB7E1-CED4-6E92-4F60-96B4ED33F5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8328" y="970556"/>
            <a:ext cx="1530404" cy="3468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 spc="300">
                <a:solidFill>
                  <a:schemeClr val="accent2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QUOTE</a:t>
            </a:r>
          </a:p>
        </p:txBody>
      </p:sp>
      <p:pic>
        <p:nvPicPr>
          <p:cNvPr id="2" name="Picture 1" descr="A white check mark on a black background&#10;&#10;Description automatically generated">
            <a:extLst>
              <a:ext uri="{FF2B5EF4-FFF2-40B4-BE49-F238E27FC236}">
                <a16:creationId xmlns:a16="http://schemas.microsoft.com/office/drawing/2014/main" id="{55932C57-34EC-F885-8CF3-42F5F91D12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367" y="5878285"/>
            <a:ext cx="866571" cy="86657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A4E1D4A-7080-CEF1-B1B4-7F1CDB63D6E5}"/>
              </a:ext>
            </a:extLst>
          </p:cNvPr>
          <p:cNvSpPr txBox="1">
            <a:spLocks/>
          </p:cNvSpPr>
          <p:nvPr userDrawn="1"/>
        </p:nvSpPr>
        <p:spPr>
          <a:xfrm>
            <a:off x="939343" y="1552996"/>
            <a:ext cx="669011" cy="55851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i="0" kern="1200">
                <a:solidFill>
                  <a:schemeClr val="accent2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 dirty="0">
                <a:solidFill>
                  <a:schemeClr val="tx2"/>
                </a:solidFill>
              </a:rPr>
              <a:t>“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1DD10055-17E5-F28B-B2B6-20E1F4A5347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24786" y="5663214"/>
            <a:ext cx="3874577" cy="35012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 i="0" spc="300">
                <a:solidFill>
                  <a:schemeClr val="accent2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HC360 PARTICIPANT</a:t>
            </a:r>
          </a:p>
        </p:txBody>
      </p:sp>
    </p:spTree>
    <p:extLst>
      <p:ext uri="{BB962C8B-B14F-4D97-AF65-F5344CB8AC3E}">
        <p14:creationId xmlns:p14="http://schemas.microsoft.com/office/powerpoint/2010/main" val="3487776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blue rectangle&#10;&#10;Description automatically generated">
            <a:extLst>
              <a:ext uri="{FF2B5EF4-FFF2-40B4-BE49-F238E27FC236}">
                <a16:creationId xmlns:a16="http://schemas.microsoft.com/office/drawing/2014/main" id="{9FDD73A2-4C6B-DFA5-4434-F377B3D573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2400" y="-38100"/>
            <a:ext cx="1554217" cy="69342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38EED11-F7EF-199E-98EE-72E124FD73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4107" y="852333"/>
            <a:ext cx="6441810" cy="787282"/>
          </a:xfrm>
          <a:prstGeom prst="rect">
            <a:avLst/>
          </a:prstGeom>
        </p:spPr>
        <p:txBody>
          <a:bodyPr/>
          <a:lstStyle>
            <a:lvl1pPr algn="l">
              <a:defRPr sz="4400" b="1" i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 dirty="0"/>
              <a:t>Your Title Goes Here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21D9297C-5D1F-D0EC-A5BD-E4649E54CB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94107" y="1639615"/>
            <a:ext cx="10572375" cy="7872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 spc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Bolded text goes here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0D2BD0FC-AF07-854F-62C2-6C51E4AFDE9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94106" y="2590584"/>
            <a:ext cx="10572375" cy="388904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 spc="0">
                <a:solidFill>
                  <a:schemeClr val="bg1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Text goes here</a:t>
            </a:r>
          </a:p>
        </p:txBody>
      </p:sp>
      <p:pic>
        <p:nvPicPr>
          <p:cNvPr id="2" name="Picture 1" descr="A blue and grey check mark&#10;&#10;Description automatically generated">
            <a:extLst>
              <a:ext uri="{FF2B5EF4-FFF2-40B4-BE49-F238E27FC236}">
                <a16:creationId xmlns:a16="http://schemas.microsoft.com/office/drawing/2014/main" id="{C3C75005-03B1-37D4-5D67-50756A13B65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2234" y="5791964"/>
            <a:ext cx="1169766" cy="103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2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38EED11-F7EF-199E-98EE-72E124FD73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4107" y="852333"/>
            <a:ext cx="6441810" cy="787282"/>
          </a:xfrm>
          <a:prstGeom prst="rect">
            <a:avLst/>
          </a:prstGeom>
        </p:spPr>
        <p:txBody>
          <a:bodyPr/>
          <a:lstStyle>
            <a:lvl1pPr algn="l">
              <a:defRPr sz="4400" b="1" i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 dirty="0"/>
              <a:t>Your Title Goes Here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21D9297C-5D1F-D0EC-A5BD-E4649E54CB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94107" y="1639615"/>
            <a:ext cx="10572375" cy="7872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 spc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Bolded text goes here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0D2BD0FC-AF07-854F-62C2-6C51E4AFDE9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94106" y="2590584"/>
            <a:ext cx="10572375" cy="388904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 spc="0">
                <a:solidFill>
                  <a:schemeClr val="bg1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Text goes here</a:t>
            </a:r>
          </a:p>
        </p:txBody>
      </p:sp>
      <p:pic>
        <p:nvPicPr>
          <p:cNvPr id="2" name="Picture 1" descr="A blue and grey check mark&#10;&#10;Description automatically generated">
            <a:extLst>
              <a:ext uri="{FF2B5EF4-FFF2-40B4-BE49-F238E27FC236}">
                <a16:creationId xmlns:a16="http://schemas.microsoft.com/office/drawing/2014/main" id="{C3C75005-03B1-37D4-5D67-50756A13B6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2234" y="5791964"/>
            <a:ext cx="1169766" cy="1039212"/>
          </a:xfrm>
          <a:prstGeom prst="rect">
            <a:avLst/>
          </a:prstGeom>
        </p:spPr>
      </p:pic>
      <p:pic>
        <p:nvPicPr>
          <p:cNvPr id="8" name="Picture 7" descr="A black and blue rectangle&#10;&#10;Description automatically generated">
            <a:extLst>
              <a:ext uri="{FF2B5EF4-FFF2-40B4-BE49-F238E27FC236}">
                <a16:creationId xmlns:a16="http://schemas.microsoft.com/office/drawing/2014/main" id="{CDDE2D5A-6618-C94D-8F25-4E6D74ACCB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5371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206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38EED11-F7EF-199E-98EE-72E124FD73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7992" y="665823"/>
            <a:ext cx="6441810" cy="787282"/>
          </a:xfrm>
          <a:prstGeom prst="rect">
            <a:avLst/>
          </a:prstGeom>
        </p:spPr>
        <p:txBody>
          <a:bodyPr/>
          <a:lstStyle>
            <a:lvl1pPr algn="l">
              <a:defRPr sz="4400" b="1" i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 dirty="0"/>
              <a:t>Your Title Goes Here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21D9297C-5D1F-D0EC-A5BD-E4649E54CB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7992" y="1453105"/>
            <a:ext cx="10572375" cy="40349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 spc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Bolded text goes here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0D2BD0FC-AF07-854F-62C2-6C51E4AFDE9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7992" y="1978777"/>
            <a:ext cx="10879158" cy="342611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 spc="0">
                <a:solidFill>
                  <a:schemeClr val="bg1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Text goes here</a:t>
            </a:r>
          </a:p>
        </p:txBody>
      </p:sp>
      <p:pic>
        <p:nvPicPr>
          <p:cNvPr id="7" name="Picture 6" descr="A black and blue rectangle&#10;&#10;Description automatically generated">
            <a:extLst>
              <a:ext uri="{FF2B5EF4-FFF2-40B4-BE49-F238E27FC236}">
                <a16:creationId xmlns:a16="http://schemas.microsoft.com/office/drawing/2014/main" id="{4BE5B231-1B76-E3AA-A899-82D84598A6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1545" y="5064996"/>
            <a:ext cx="12215090" cy="1881342"/>
          </a:xfrm>
          <a:prstGeom prst="rect">
            <a:avLst/>
          </a:prstGeom>
        </p:spPr>
      </p:pic>
      <p:pic>
        <p:nvPicPr>
          <p:cNvPr id="9" name="Picture 8" descr="A white check mark on a black background&#10;&#10;Description automatically generated">
            <a:extLst>
              <a:ext uri="{FF2B5EF4-FFF2-40B4-BE49-F238E27FC236}">
                <a16:creationId xmlns:a16="http://schemas.microsoft.com/office/drawing/2014/main" id="{6907FB7A-D4B5-7B2C-D618-C464935728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367" y="5878285"/>
            <a:ext cx="866571" cy="86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5636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52" r:id="rId5"/>
    <p:sldLayoutId id="2147483673" r:id="rId6"/>
    <p:sldLayoutId id="2147483662" r:id="rId7"/>
    <p:sldLayoutId id="2147483669" r:id="rId8"/>
    <p:sldLayoutId id="2147483672" r:id="rId9"/>
    <p:sldLayoutId id="2147483674" r:id="rId10"/>
    <p:sldLayoutId id="2147483670" r:id="rId11"/>
    <p:sldLayoutId id="2147483675" r:id="rId12"/>
    <p:sldLayoutId id="2147483666" r:id="rId13"/>
    <p:sldLayoutId id="2147483656" r:id="rId14"/>
    <p:sldLayoutId id="2147483657" r:id="rId15"/>
    <p:sldLayoutId id="2147483659" r:id="rId16"/>
    <p:sldLayoutId id="2147483654" r:id="rId17"/>
    <p:sldLayoutId id="2147483667" r:id="rId18"/>
    <p:sldLayoutId id="2147483671" r:id="rId19"/>
    <p:sldLayoutId id="2147483651" r:id="rId20"/>
    <p:sldLayoutId id="2147483653" r:id="rId21"/>
    <p:sldLayoutId id="2147483655" r:id="rId22"/>
    <p:sldLayoutId id="2147483658" r:id="rId23"/>
    <p:sldLayoutId id="2147483668" r:id="rId24"/>
    <p:sldLayoutId id="2147483664" r:id="rId25"/>
    <p:sldLayoutId id="2147483665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48473-EB36-0F05-AD80-6F6883544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41" y="2381024"/>
            <a:ext cx="5334859" cy="1641805"/>
          </a:xfrm>
        </p:spPr>
        <p:txBody>
          <a:bodyPr/>
          <a:lstStyle/>
          <a:p>
            <a:r>
              <a:rPr lang="en-US" sz="4000" dirty="0"/>
              <a:t>AI for Health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87D246-91B8-9BB6-B7A2-DF9A742B99E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Presented By | HealthCheck360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E457916-D436-324A-F5B1-94345D4BCECC}"/>
              </a:ext>
            </a:extLst>
          </p:cNvPr>
          <p:cNvSpPr/>
          <p:nvPr/>
        </p:nvSpPr>
        <p:spPr>
          <a:xfrm>
            <a:off x="3174124" y="3870429"/>
            <a:ext cx="1934589" cy="3048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EE1FDF38-C143-53E7-F8CA-113D2E6BA913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rcRect l="22411" r="22411"/>
          <a:stretch>
            <a:fillRect/>
          </a:stretch>
        </p:blipFill>
        <p:spPr>
          <a:xfrm>
            <a:off x="5461000" y="0"/>
            <a:ext cx="6731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3430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9F6CB-B643-099B-A7E4-7C6630888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Upcoming Webinars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35CB66-2AA5-474E-6167-A7906F98AE2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Explore the 5 Cs of building a stronger foundation for mental well-being and brain health: Control, Confidence/Competence, Coping, Compassion, and Connection.</a:t>
            </a:r>
          </a:p>
          <a:p>
            <a:pPr marR="0" lvl="0" indent="0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</a:pPr>
            <a:endParaRPr lang="en-US" dirty="0">
              <a:solidFill>
                <a:srgbClr val="232333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R="0" lvl="0" indent="0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</a:pPr>
            <a:endParaRPr lang="en-US" sz="1600" dirty="0">
              <a:solidFill>
                <a:srgbClr val="232333"/>
              </a:solidFill>
              <a:latin typeface="+mn-lt"/>
              <a:ea typeface="Calibri" panose="020F0502020204030204" pitchFamily="34" charset="0"/>
            </a:endParaRPr>
          </a:p>
          <a:p>
            <a:pPr marR="0" lvl="0" indent="0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</a:pPr>
            <a:endParaRPr lang="en-US" dirty="0">
              <a:solidFill>
                <a:srgbClr val="232333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R="0" lvl="0" indent="0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</a:pPr>
            <a:endParaRPr lang="en-US" sz="1600" dirty="0">
              <a:solidFill>
                <a:srgbClr val="232333"/>
              </a:solidFill>
              <a:latin typeface="+mn-lt"/>
              <a:ea typeface="Calibri" panose="020F0502020204030204" pitchFamily="34" charset="0"/>
            </a:endParaRPr>
          </a:p>
          <a:p>
            <a:pPr marR="0" lvl="0" indent="0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</a:pPr>
            <a:endParaRPr lang="en-US" dirty="0">
              <a:solidFill>
                <a:srgbClr val="232333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R="0" lvl="0" indent="0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</a:pPr>
            <a:endParaRPr lang="en-US" sz="1600" dirty="0">
              <a:solidFill>
                <a:srgbClr val="232333"/>
              </a:solidFill>
              <a:latin typeface="+mn-lt"/>
              <a:ea typeface="Calibri" panose="020F0502020204030204" pitchFamily="34" charset="0"/>
            </a:endParaRPr>
          </a:p>
          <a:p>
            <a:pPr marR="0" lvl="0" indent="0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</a:pPr>
            <a:endParaRPr lang="en-US" dirty="0">
              <a:solidFill>
                <a:srgbClr val="232333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R="0" lvl="0" indent="0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</a:pPr>
            <a:endParaRPr lang="en-US" sz="1600" dirty="0">
              <a:solidFill>
                <a:srgbClr val="232333"/>
              </a:solidFill>
              <a:latin typeface="+mn-lt"/>
              <a:ea typeface="Calibri" panose="020F0502020204030204" pitchFamily="34" charset="0"/>
            </a:endParaRPr>
          </a:p>
          <a:p>
            <a:pPr marR="0" lvl="0" indent="0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</a:pPr>
            <a:endParaRPr lang="en-US" dirty="0">
              <a:solidFill>
                <a:srgbClr val="232333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R="0" lvl="0" indent="0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</a:pPr>
            <a:endParaRPr lang="en-US" sz="1600" dirty="0">
              <a:solidFill>
                <a:srgbClr val="232333"/>
              </a:solidFill>
              <a:latin typeface="+mn-lt"/>
              <a:ea typeface="Calibri" panose="020F0502020204030204" pitchFamily="34" charset="0"/>
            </a:endParaRPr>
          </a:p>
          <a:p>
            <a:r>
              <a:rPr lang="en-US" dirty="0"/>
              <a:t>May 6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3ABF49-E305-8E73-8E3A-E9A629DD789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The 5 Cs of Mental Health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443603-F1B9-82F0-1F07-BE3F386062F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891829" y="2117003"/>
            <a:ext cx="4434850" cy="4055329"/>
          </a:xfrm>
        </p:spPr>
        <p:txBody>
          <a:bodyPr/>
          <a:lstStyle/>
          <a:p>
            <a:r>
              <a:rPr lang="en-US" dirty="0"/>
              <a:t>Discover the benefits of eating with the seasons. Learn how fresh fruits and veggies can energize your body and support sustainable habits.</a:t>
            </a:r>
            <a:endParaRPr lang="en-US" dirty="0">
              <a:latin typeface="+mn-lt"/>
            </a:endParaRPr>
          </a:p>
          <a:p>
            <a:endParaRPr lang="en-US" sz="800" dirty="0">
              <a:latin typeface="+mn-lt"/>
            </a:endParaRPr>
          </a:p>
          <a:p>
            <a:endParaRPr lang="en-US" dirty="0">
              <a:latin typeface="+mn-lt"/>
            </a:endParaRPr>
          </a:p>
          <a:p>
            <a:endParaRPr lang="en-US" dirty="0">
              <a:latin typeface="+mn-lt"/>
            </a:endParaRPr>
          </a:p>
          <a:p>
            <a:endParaRPr lang="en-US" dirty="0">
              <a:latin typeface="+mn-lt"/>
            </a:endParaRPr>
          </a:p>
          <a:p>
            <a:endParaRPr lang="en-US" dirty="0">
              <a:latin typeface="+mn-lt"/>
            </a:endParaRPr>
          </a:p>
          <a:p>
            <a:endParaRPr lang="en-US" dirty="0">
              <a:latin typeface="+mn-lt"/>
            </a:endParaRPr>
          </a:p>
          <a:p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June 3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614A735-085E-3DA4-9B7F-54C910446DF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sz="1400" dirty="0"/>
              <a:t>Seasonal Eating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44F53A-5120-A6E3-3D38-24347DA99D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479" y="3378758"/>
            <a:ext cx="2911941" cy="1765999"/>
          </a:xfrm>
          <a:prstGeom prst="rect">
            <a:avLst/>
          </a:prstGeom>
        </p:spPr>
      </p:pic>
      <p:pic>
        <p:nvPicPr>
          <p:cNvPr id="8" name="Picture Placeholder 4">
            <a:extLst>
              <a:ext uri="{FF2B5EF4-FFF2-40B4-BE49-F238E27FC236}">
                <a16:creationId xmlns:a16="http://schemas.microsoft.com/office/drawing/2014/main" id="{3607F68C-B9BB-9DB8-53CD-F624CEE02F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7" b="6697"/>
          <a:stretch>
            <a:fillRect/>
          </a:stretch>
        </p:blipFill>
        <p:spPr>
          <a:xfrm>
            <a:off x="7603080" y="3429000"/>
            <a:ext cx="2969579" cy="1715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1433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8C783-6C9B-18C8-16BD-B18B63838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Lifestyle Rewards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3EA62E89-ACC6-24BA-1DBA-C4894D43BB9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-28566" t="-1247" r="-29760" b="-52"/>
          <a:stretch/>
        </p:blipFill>
        <p:spPr>
          <a:xfrm>
            <a:off x="719137" y="1751013"/>
            <a:ext cx="4323125" cy="461010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6EB83D-8DD2-2012-BB7E-041FAD17A83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444149" y="1916725"/>
            <a:ext cx="6207919" cy="2939054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b="1" dirty="0"/>
              <a:t>True or False: AI is 100% correct all the time.</a:t>
            </a:r>
          </a:p>
          <a:p>
            <a:pPr marL="800100" lvl="1" indent="-342900">
              <a:buFont typeface="+mj-lt"/>
              <a:buAutoNum type="alphaLcParenR"/>
            </a:pPr>
            <a:r>
              <a:rPr lang="en-US" sz="1400" dirty="0"/>
              <a:t>   True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sz="1400" dirty="0"/>
              <a:t>False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/>
              <a:t>What is one tip for prompting in AI?</a:t>
            </a:r>
          </a:p>
          <a:p>
            <a:pPr marL="800100" lvl="1" indent="-342900">
              <a:buFont typeface="+mj-lt"/>
              <a:buAutoNum type="alphaLcParenR"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Add context for your personal situation</a:t>
            </a:r>
          </a:p>
          <a:p>
            <a:pPr marL="800100" lvl="1" indent="-342900">
              <a:buFont typeface="+mj-lt"/>
              <a:buAutoNum type="alphaLcParenR"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 vague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/>
              <a:t>What is one limitation of AI?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sz="1400" dirty="0"/>
              <a:t>Too private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sz="1400" dirty="0"/>
              <a:t>Outdated data</a:t>
            </a:r>
          </a:p>
          <a:p>
            <a:pPr marL="914400" lvl="1" indent="-457200">
              <a:buFont typeface="+mj-lt"/>
              <a:buAutoNum type="alphaLcParenR"/>
            </a:pPr>
            <a:endParaRPr lang="en-US" sz="1200" dirty="0">
              <a:highlight>
                <a:srgbClr val="FFFF00"/>
              </a:highlight>
            </a:endParaRPr>
          </a:p>
          <a:p>
            <a:r>
              <a:rPr lang="en-US" b="1" dirty="0"/>
              <a:t>* If your company has elected questions for lifestyle rewards, it will be noted when you submit on your account.</a:t>
            </a:r>
          </a:p>
          <a:p>
            <a:pPr marL="1257300" lvl="2" indent="-342900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86204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9E14F72-B72B-FA19-79D1-4ED893E7F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 in Touch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ED029A-5B17-0C68-FB3C-FC698B70F2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47113" y="1847684"/>
            <a:ext cx="7419975" cy="4886844"/>
          </a:xfrm>
        </p:spPr>
        <p:txBody>
          <a:bodyPr/>
          <a:lstStyle/>
          <a:p>
            <a:r>
              <a:rPr lang="en-US" sz="1800" b="1" dirty="0"/>
              <a:t>Social Media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www.facebook.com/healthcheck360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www.instagram.com/healthcheck360/</a:t>
            </a:r>
          </a:p>
          <a:p>
            <a:r>
              <a:rPr lang="en-US" sz="2000" b="1" dirty="0"/>
              <a:t>Watch past webinars and register for upcoming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www.healthcheck360.com/blog</a:t>
            </a:r>
          </a:p>
          <a:p>
            <a:r>
              <a:rPr lang="en-US" sz="2000" b="1" dirty="0"/>
              <a:t>Contact a Health Coach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1-866-511-0360 or healthcoach@healthcheck360.com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1" name="Picture Placeholder 10" descr="A white check mark on a black background&#10;&#10;AI-generated content may be incorrect.">
            <a:extLst>
              <a:ext uri="{FF2B5EF4-FFF2-40B4-BE49-F238E27FC236}">
                <a16:creationId xmlns:a16="http://schemas.microsoft.com/office/drawing/2014/main" id="{127E5D5D-A8A2-FD56-F698-9C861A9044F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05" b="205"/>
          <a:stretch>
            <a:fillRect/>
          </a:stretch>
        </p:blipFill>
        <p:spPr>
          <a:xfrm>
            <a:off x="250825" y="1971675"/>
            <a:ext cx="3122613" cy="3121025"/>
          </a:xfrm>
        </p:spPr>
      </p:pic>
    </p:spTree>
    <p:extLst>
      <p:ext uri="{BB962C8B-B14F-4D97-AF65-F5344CB8AC3E}">
        <p14:creationId xmlns:p14="http://schemas.microsoft.com/office/powerpoint/2010/main" val="34930066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BEE5E90A-0DF2-4BCA-42C3-2E0422A6D96E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rcRect t="19560" b="19560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C269598-921B-1C36-06D3-0A237CBB9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4531782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25F695-CC1F-90FB-4A37-15B4F659D5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1FD7D-A454-4FF4-5E00-8B099B294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E73D47-FC84-AA84-3D08-89FBD187894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89154" y="2129125"/>
            <a:ext cx="5206846" cy="3094515"/>
          </a:xfrm>
        </p:spPr>
        <p:txBody>
          <a:bodyPr/>
          <a:lstStyle/>
          <a:p>
            <a:r>
              <a:rPr lang="en-US" dirty="0"/>
              <a:t>What AI is and what it is not</a:t>
            </a:r>
          </a:p>
          <a:p>
            <a:r>
              <a:rPr lang="en-US" dirty="0"/>
              <a:t>How AI can support your health</a:t>
            </a:r>
          </a:p>
          <a:p>
            <a:r>
              <a:rPr lang="en-US" dirty="0"/>
              <a:t>Tips and considerations</a:t>
            </a:r>
          </a:p>
          <a:p>
            <a:endParaRPr lang="en-US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108E7E53-28E5-219F-6991-99B370847CC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6744" r="6744"/>
          <a:stretch>
            <a:fillRect/>
          </a:stretch>
        </p:blipFill>
        <p:spPr>
          <a:prstGeom prst="roundRect">
            <a:avLst>
              <a:gd name="adj" fmla="val 9326"/>
            </a:avLst>
          </a:prstGeom>
        </p:spPr>
      </p:pic>
    </p:spTree>
    <p:extLst>
      <p:ext uri="{BB962C8B-B14F-4D97-AF65-F5344CB8AC3E}">
        <p14:creationId xmlns:p14="http://schemas.microsoft.com/office/powerpoint/2010/main" val="1430417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444EFF-546F-F6A3-5DA6-C774F7E800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B4A43CB-87F6-A031-EFBC-0A31F833019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5875" y="1388035"/>
            <a:ext cx="5927835" cy="4721312"/>
          </a:xfrm>
        </p:spPr>
        <p:txBody>
          <a:bodyPr>
            <a:normAutofit/>
          </a:bodyPr>
          <a:lstStyle/>
          <a:p>
            <a:endParaRPr lang="en-US" b="0" dirty="0"/>
          </a:p>
          <a:p>
            <a:r>
              <a:rPr lang="en-US" b="0" dirty="0"/>
              <a:t>Artificial intelligence is the theory and development of computer systems capable of performing tasks that historically required human intelligence, such as recognizing speech, making decisions, and identifying patterns. </a:t>
            </a:r>
          </a:p>
          <a:p>
            <a:endParaRPr lang="en-US" sz="1800" dirty="0">
              <a:solidFill>
                <a:schemeClr val="accent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Traditional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2"/>
                </a:solidFill>
              </a:rPr>
              <a:t>Generative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AD7F477-91BC-1B24-872C-F70251585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007" y="748653"/>
            <a:ext cx="6169573" cy="530111"/>
          </a:xfrm>
        </p:spPr>
        <p:txBody>
          <a:bodyPr/>
          <a:lstStyle/>
          <a:p>
            <a:r>
              <a:rPr lang="en-US" sz="2400" dirty="0"/>
              <a:t>What is AI?</a:t>
            </a:r>
            <a:br>
              <a:rPr lang="en-US" sz="2400" dirty="0"/>
            </a:br>
            <a:endParaRPr lang="en-US" sz="2400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1A50538F-B701-2913-B715-5941E4BE5BFF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rcRect t="15608" b="15608"/>
          <a:stretch>
            <a:fillRect/>
          </a:stretch>
        </p:blipFill>
        <p:spPr>
          <a:prstGeom prst="rect">
            <a:avLst/>
          </a:prstGeom>
          <a:effectLst>
            <a:outerShdw blurRad="230069" dist="28213" dir="10594610" algn="ctr" rotWithShape="0">
              <a:srgbClr val="000000">
                <a:alpha val="52072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DA6F5CB-9DD6-D809-88CE-EC61A1683C75}"/>
              </a:ext>
            </a:extLst>
          </p:cNvPr>
          <p:cNvSpPr txBox="1"/>
          <p:nvPr/>
        </p:nvSpPr>
        <p:spPr>
          <a:xfrm>
            <a:off x="944544" y="6566388"/>
            <a:ext cx="677258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https://www.coursera.org/articles/what-is-artificial-intelligence?msockid=259e148150dc67081fce026f51466615</a:t>
            </a:r>
          </a:p>
        </p:txBody>
      </p:sp>
    </p:spTree>
    <p:extLst>
      <p:ext uri="{BB962C8B-B14F-4D97-AF65-F5344CB8AC3E}">
        <p14:creationId xmlns:p14="http://schemas.microsoft.com/office/powerpoint/2010/main" val="5104184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C4E198-A9FD-DD4B-DAC8-C25453F6DC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B7723E1-C3EE-8BB4-2AF3-042B525B3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2233" y="207178"/>
            <a:ext cx="7172279" cy="587712"/>
          </a:xfrm>
        </p:spPr>
        <p:txBody>
          <a:bodyPr/>
          <a:lstStyle/>
          <a:p>
            <a:r>
              <a:rPr lang="en-US" sz="2400" dirty="0"/>
              <a:t>What is AI?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ACC4C50-9671-7B59-FF12-8C6D6E0338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12233" y="726101"/>
            <a:ext cx="6932356" cy="5736539"/>
          </a:xfrm>
        </p:spPr>
        <p:txBody>
          <a:bodyPr/>
          <a:lstStyle/>
          <a:p>
            <a:endParaRPr lang="en-US" sz="1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AI is: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thought partner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Brainstorming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Goal-setting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SMART goals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Identifying patterns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Reminders and accountability</a:t>
            </a:r>
          </a:p>
          <a:p>
            <a:endParaRPr lang="en-US" sz="1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AI is NOT: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medical professional who can diagnose or prescribe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100% correct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 expert in your circumstances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Private</a:t>
            </a:r>
          </a:p>
        </p:txBody>
      </p:sp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BB0E36FA-F007-9039-4BB2-D1A3D42E9C7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7317" r="7317"/>
          <a:stretch>
            <a:fillRect/>
          </a:stretch>
        </p:blipFill>
        <p:spPr>
          <a:xfrm>
            <a:off x="773113" y="425450"/>
            <a:ext cx="3421062" cy="6007100"/>
          </a:xfrm>
          <a:prstGeom prst="rect">
            <a:avLst/>
          </a:prstGeom>
          <a:effectLst>
            <a:outerShdw blurRad="230069" dist="28213" dir="10594610" algn="ctr" rotWithShape="0">
              <a:srgbClr val="000000">
                <a:alpha val="52072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29897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2C64F2-2E8D-C420-A16A-E3FFE2A772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A675DD-1C31-14F9-7960-CE5950579E1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6745" y="1572637"/>
            <a:ext cx="5927835" cy="4081929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Nutrition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Food suggestions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Recipes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Diet preferences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Allergies or intolerances</a:t>
            </a:r>
            <a:endParaRPr lang="en-US" sz="1600" b="0" dirty="0">
              <a:solidFill>
                <a:schemeClr val="accent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Meal planning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Grocery lists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Restaurant selections</a:t>
            </a:r>
          </a:p>
          <a:p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8AE03E1-33EC-13B9-2E74-F874EAD66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007" y="748654"/>
            <a:ext cx="6169573" cy="701710"/>
          </a:xfrm>
        </p:spPr>
        <p:txBody>
          <a:bodyPr/>
          <a:lstStyle/>
          <a:p>
            <a:r>
              <a:rPr lang="en-US" sz="2800" dirty="0"/>
              <a:t>How AI Can Support your Health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01EF39-2E5D-05F5-1018-8BA63B228B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5280" y="1450364"/>
            <a:ext cx="3962899" cy="15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DA8946-D486-C6FB-F493-919990558D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8249" y="3882989"/>
            <a:ext cx="5132860" cy="177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1917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3B15B7-B6A8-A830-9B48-38947AE869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9A640B9-9430-3C2E-5020-28BBF2498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5748" y="528726"/>
            <a:ext cx="7172279" cy="587712"/>
          </a:xfrm>
        </p:spPr>
        <p:txBody>
          <a:bodyPr/>
          <a:lstStyle/>
          <a:p>
            <a:r>
              <a:rPr lang="en-US" sz="3200" dirty="0"/>
              <a:t>How AI Can Support your Health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6C2050-852B-F4FC-0BA6-6910099C24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20631" y="1239603"/>
            <a:ext cx="7172279" cy="4951132"/>
          </a:xfrm>
        </p:spPr>
        <p:txBody>
          <a:bodyPr/>
          <a:lstStyle/>
          <a:p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Exercise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Exercise and workout ideas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Goals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Equipment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Limitations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Time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Fitness level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Preferences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Program design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Create a program based on </a:t>
            </a:r>
          </a:p>
          <a:p>
            <a:pPr lvl="1"/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your goals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Track progress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Reminders and motivation</a:t>
            </a:r>
          </a:p>
          <a:p>
            <a:pPr lvl="1"/>
            <a:endParaRPr lang="en-US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7C13EE-EEA4-3528-E953-CF5791D73D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014" y="307011"/>
            <a:ext cx="2673687" cy="34081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FA9A621-D4CF-571A-09B2-FE71DF3D68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9773" y="3898396"/>
            <a:ext cx="1569856" cy="261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0152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A3CA71-40F0-23D5-D22F-D350A9FCC2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B0B0B92-5D55-EC38-A211-9B2A2DE387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6745" y="1572637"/>
            <a:ext cx="5927835" cy="4081929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Stress management and brain health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Journaling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Tracking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the moment tips</a:t>
            </a:r>
          </a:p>
          <a:p>
            <a:endParaRPr lang="en-US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Sleep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Tracking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Sleep hygiene tips</a:t>
            </a:r>
            <a:endParaRPr lang="en-US" sz="1600" b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A917262-71FD-C91E-67A0-ED6A75CBD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007" y="748654"/>
            <a:ext cx="6169573" cy="701710"/>
          </a:xfrm>
        </p:spPr>
        <p:txBody>
          <a:bodyPr/>
          <a:lstStyle/>
          <a:p>
            <a:r>
              <a:rPr lang="en-US" sz="2800" dirty="0"/>
              <a:t>How AI Can Support your Health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5941B71-FA8F-1092-D9B6-54986200C2A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417187-9FF9-D056-262B-AFD9915714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314" y="2038422"/>
            <a:ext cx="5966977" cy="7468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5C6B95-527B-CB58-573B-061255D336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6593" y="3049154"/>
            <a:ext cx="5418046" cy="8751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09972DC-9C2E-9049-B488-25A101269E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3396" y="4161823"/>
            <a:ext cx="3337582" cy="1976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9614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605CB6-0747-20A7-3E88-4F46CEE6CB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53EA7AB-9B76-526F-003E-C4C1C3B2A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5748" y="528726"/>
            <a:ext cx="7172279" cy="587712"/>
          </a:xfrm>
        </p:spPr>
        <p:txBody>
          <a:bodyPr/>
          <a:lstStyle/>
          <a:p>
            <a:r>
              <a:rPr lang="en-US" sz="3200" dirty="0"/>
              <a:t>How AI Can Support your Health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F9EB2B4-8D51-3778-1AA2-B37A13D83FC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12233" y="1116438"/>
            <a:ext cx="7185794" cy="5465232"/>
          </a:xfrm>
        </p:spPr>
        <p:txBody>
          <a:bodyPr/>
          <a:lstStyle/>
          <a:p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Tips on prompting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 specific, clear, and detailed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Provide context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Refine and adjust as needed</a:t>
            </a:r>
          </a:p>
          <a:p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Limitations of AI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Privacy concerns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Wrong or outdated information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Hallucinations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Personal context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Misinterpretation, bias, and oversimplification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Environmental impact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Overreliance</a:t>
            </a:r>
          </a:p>
          <a:p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4C7CB48B-7A63-DB6E-6958-96021DC4C41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9918" r="9918"/>
          <a:stretch>
            <a:fillRect/>
          </a:stretch>
        </p:blipFill>
        <p:spPr>
          <a:prstGeom prst="roundRect">
            <a:avLst>
              <a:gd name="adj" fmla="val 9326"/>
            </a:avLst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EE3E9D5-F40D-C6AB-21FD-7A2F54F88E15}"/>
              </a:ext>
            </a:extLst>
          </p:cNvPr>
          <p:cNvSpPr txBox="1"/>
          <p:nvPr/>
        </p:nvSpPr>
        <p:spPr>
          <a:xfrm>
            <a:off x="3704492" y="6473948"/>
            <a:ext cx="454185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https://www.ibm.com/think/topics/ai-hallucinations</a:t>
            </a:r>
          </a:p>
        </p:txBody>
      </p:sp>
    </p:spTree>
    <p:extLst>
      <p:ext uri="{BB962C8B-B14F-4D97-AF65-F5344CB8AC3E}">
        <p14:creationId xmlns:p14="http://schemas.microsoft.com/office/powerpoint/2010/main" val="28597014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F90542-7E6B-250E-70E9-B50DABEAEA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1AAC050-404D-7A7B-5339-12F49563C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3685" y="857588"/>
            <a:ext cx="6441810" cy="587712"/>
          </a:xfrm>
        </p:spPr>
        <p:txBody>
          <a:bodyPr/>
          <a:lstStyle/>
          <a:p>
            <a:r>
              <a:rPr lang="en-US" sz="4400" dirty="0"/>
              <a:t>Summary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0F9E4D-EC06-A693-F5A9-F8FE91E3D2F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20630" y="1981343"/>
            <a:ext cx="6751867" cy="3158215"/>
          </a:xfrm>
        </p:spPr>
        <p:txBody>
          <a:bodyPr/>
          <a:lstStyle/>
          <a:p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AI is a tool that can help support you in your health journey</a:t>
            </a:r>
          </a:p>
          <a:p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It is not a decision-maker</a:t>
            </a:r>
          </a:p>
          <a:p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Use it wisely</a:t>
            </a:r>
          </a:p>
          <a:p>
            <a:endParaRPr lang="en-US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Picture Placeholder 3" descr="A blue sky with white clouds&#10;&#10;AI-generated content may be incorrect.">
            <a:extLst>
              <a:ext uri="{FF2B5EF4-FFF2-40B4-BE49-F238E27FC236}">
                <a16:creationId xmlns:a16="http://schemas.microsoft.com/office/drawing/2014/main" id="{7C5DE96C-9F85-A208-6C38-2EFBEEFFDF2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7317" r="731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7026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HealthCheck360">
      <a:dk1>
        <a:srgbClr val="1F3855"/>
      </a:dk1>
      <a:lt1>
        <a:srgbClr val="1B2C3B"/>
      </a:lt1>
      <a:dk2>
        <a:srgbClr val="BED3EE"/>
      </a:dk2>
      <a:lt2>
        <a:srgbClr val="3C5775"/>
      </a:lt2>
      <a:accent1>
        <a:srgbClr val="EBEEEE"/>
      </a:accent1>
      <a:accent2>
        <a:srgbClr val="FFFFFF"/>
      </a:accent2>
      <a:accent3>
        <a:srgbClr val="FEFFFF"/>
      </a:accent3>
      <a:accent4>
        <a:srgbClr val="FEFFFF"/>
      </a:accent4>
      <a:accent5>
        <a:srgbClr val="FEFFFF"/>
      </a:accent5>
      <a:accent6>
        <a:srgbClr val="FEFFFF"/>
      </a:accent6>
      <a:hlink>
        <a:srgbClr val="FEFFFF"/>
      </a:hlink>
      <a:folHlink>
        <a:srgbClr val="FEFFFF"/>
      </a:folHlink>
    </a:clrScheme>
    <a:fontScheme name="HC360 Fonts">
      <a:majorFont>
        <a:latin typeface="Open Sans ExtraBol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13674</TotalTime>
  <Words>965</Words>
  <Application>Microsoft Office PowerPoint</Application>
  <PresentationFormat>Widescreen</PresentationFormat>
  <Paragraphs>171</Paragraphs>
  <Slides>13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Aptos</vt:lpstr>
      <vt:lpstr>Arial</vt:lpstr>
      <vt:lpstr>Calibri</vt:lpstr>
      <vt:lpstr>Open Sans</vt:lpstr>
      <vt:lpstr>Open Sans ExtraBold</vt:lpstr>
      <vt:lpstr>Open Sans Light</vt:lpstr>
      <vt:lpstr>Open Sans Medium</vt:lpstr>
      <vt:lpstr>Office Theme</vt:lpstr>
      <vt:lpstr>AI for Health</vt:lpstr>
      <vt:lpstr>Agenda</vt:lpstr>
      <vt:lpstr>What is AI? </vt:lpstr>
      <vt:lpstr>What is AI?</vt:lpstr>
      <vt:lpstr>How AI Can Support your Health</vt:lpstr>
      <vt:lpstr>How AI Can Support your Health</vt:lpstr>
      <vt:lpstr>How AI Can Support your Health</vt:lpstr>
      <vt:lpstr>How AI Can Support your Health</vt:lpstr>
      <vt:lpstr>Summary</vt:lpstr>
      <vt:lpstr>Upcoming Webinars</vt:lpstr>
      <vt:lpstr>Lifestyle Rewards</vt:lpstr>
      <vt:lpstr>Get in Touch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Emily Bonifas</dc:creator>
  <cp:lastModifiedBy>Shelby Kamm</cp:lastModifiedBy>
  <cp:revision>300</cp:revision>
  <dcterms:created xsi:type="dcterms:W3CDTF">2025-03-04T14:42:42Z</dcterms:created>
  <dcterms:modified xsi:type="dcterms:W3CDTF">2026-04-01T16:43:49Z</dcterms:modified>
</cp:coreProperties>
</file>