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1769" autoAdjust="0"/>
  </p:normalViewPr>
  <p:slideViewPr>
    <p:cSldViewPr snapToGrid="0">
      <p:cViewPr varScale="1">
        <p:scale>
          <a:sx n="103" d="100"/>
          <a:sy n="103" d="100"/>
        </p:scale>
        <p:origin x="1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B4EAD-50AD-43B1-8784-C81F65AD3F68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87BD-EAC2-4C33-9AD0-98D2F5A2E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740400" y="6324601"/>
            <a:ext cx="71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26BA35-6806-41BE-A7B7-24F835B9FB55}" type="slidenum">
              <a:rPr lang="en-US" sz="1200" smtClean="0">
                <a:solidFill>
                  <a:schemeClr val="tx1">
                    <a:lumMod val="75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7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0ABF8-E83B-A5D5-B9ED-B3A854467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12191998" cy="68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8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897EE-10D4-5CED-9C49-B09AAD2F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897EE-10D4-5CED-9C49-B09AAD2F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510E98-D667-96F9-0E58-4699502683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9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68580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3" indent="-171453" algn="l" defTabSz="6858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7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857260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4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0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4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8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1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7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0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09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7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5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9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95785"/>
      </p:ext>
    </p:extLst>
  </p:cSld>
  <p:clrMapOvr>
    <a:masterClrMapping/>
  </p:clrMapOvr>
</p:sld>
</file>

<file path=ppt/theme/theme1.xml><?xml version="1.0" encoding="utf-8"?>
<a:theme xmlns:a="http://schemas.openxmlformats.org/drawingml/2006/main" name="HC360">
  <a:themeElements>
    <a:clrScheme name="Custom 4">
      <a:dk1>
        <a:srgbClr val="282828"/>
      </a:dk1>
      <a:lt1>
        <a:srgbClr val="97999C"/>
      </a:lt1>
      <a:dk2>
        <a:srgbClr val="464343"/>
      </a:dk2>
      <a:lt2>
        <a:srgbClr val="E7E8E9"/>
      </a:lt2>
      <a:accent1>
        <a:srgbClr val="385676"/>
      </a:accent1>
      <a:accent2>
        <a:srgbClr val="B8CADE"/>
      </a:accent2>
      <a:accent3>
        <a:srgbClr val="C7A138"/>
      </a:accent3>
      <a:accent4>
        <a:srgbClr val="B1D1CB"/>
      </a:accent4>
      <a:accent5>
        <a:srgbClr val="859E9A"/>
      </a:accent5>
      <a:accent6>
        <a:srgbClr val="707275"/>
      </a:accent6>
      <a:hlink>
        <a:srgbClr val="464343"/>
      </a:hlink>
      <a:folHlink>
        <a:srgbClr val="97999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CO USE" id="{5FFB2CCC-C62E-4BB6-9D6D-D963BE4C519D}" vid="{6550E0B4-FCF4-4FEC-94B6-2947E35F6D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HC360</vt:lpstr>
      <vt:lpstr>PowerPoint Presentation</vt:lpstr>
      <vt:lpstr>PowerPoint Presentation</vt:lpstr>
      <vt:lpstr>PowerPoint Presentation</vt:lpstr>
      <vt:lpstr>PowerPoint Presentation</vt:lpstr>
    </vt:vector>
  </TitlesOfParts>
  <Company>Cottingham &amp; Butler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Engage360 Poster Ideas</dc:title>
  <dc:creator>LARA SANDERS</dc:creator>
  <cp:lastModifiedBy>Hannah Gasper</cp:lastModifiedBy>
  <cp:revision>10</cp:revision>
  <dcterms:created xsi:type="dcterms:W3CDTF">2022-08-01T20:08:13Z</dcterms:created>
  <dcterms:modified xsi:type="dcterms:W3CDTF">2022-10-11T13:54:17Z</dcterms:modified>
</cp:coreProperties>
</file>